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12801600" cx="9601200"/>
  <p:notesSz cx="6669075" cy="98202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032">
          <p15:clr>
            <a:srgbClr val="A4A3A4"/>
          </p15:clr>
        </p15:guide>
        <p15:guide id="2" pos="3024">
          <p15:clr>
            <a:srgbClr val="A4A3A4"/>
          </p15:clr>
        </p15:guide>
      </p15:sldGuideLst>
    </p:ext>
    <p:ext uri="GoogleSlidesCustomDataVersion2">
      <go:slidesCustomData xmlns:go="http://customooxmlschemas.google.com/" r:id="rId7" roundtripDataSignature="AMtx7mif3j4ZyP3C3zqRK2w/B44rverPQ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032" orient="horz"/>
        <p:guide pos="30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889250" cy="492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778250" y="0"/>
            <a:ext cx="2889250" cy="492125"/>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090738" y="1227138"/>
            <a:ext cx="2487612" cy="33147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66750" y="4725988"/>
            <a:ext cx="5335588" cy="38671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328150"/>
            <a:ext cx="2889250" cy="492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778250" y="9328150"/>
            <a:ext cx="2889250" cy="492125"/>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hu-H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2090738" y="1227138"/>
            <a:ext cx="2487612" cy="33147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66750" y="4725988"/>
            <a:ext cx="5335588" cy="38671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p1:notes"/>
          <p:cNvSpPr txBox="1"/>
          <p:nvPr>
            <p:ph idx="12" type="sldNum"/>
          </p:nvPr>
        </p:nvSpPr>
        <p:spPr>
          <a:xfrm>
            <a:off x="3778250" y="9328150"/>
            <a:ext cx="2889250" cy="492125"/>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hu-HU"/>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tartalomrész" type="twoObj">
  <p:cSld name="TWO_OBJECTS">
    <p:spTree>
      <p:nvGrpSpPr>
        <p:cNvPr id="15" name="Shape 15"/>
        <p:cNvGrpSpPr/>
        <p:nvPr/>
      </p:nvGrpSpPr>
      <p:grpSpPr>
        <a:xfrm>
          <a:off x="0" y="0"/>
          <a:ext cx="0" cy="0"/>
          <a:chOff x="0" y="0"/>
          <a:chExt cx="0" cy="0"/>
        </a:xfrm>
      </p:grpSpPr>
      <p:sp>
        <p:nvSpPr>
          <p:cNvPr id="16" name="Google Shape;16;p3"/>
          <p:cNvSpPr txBox="1"/>
          <p:nvPr>
            <p:ph type="title"/>
          </p:nvPr>
        </p:nvSpPr>
        <p:spPr>
          <a:xfrm>
            <a:off x="480060" y="512657"/>
            <a:ext cx="8641080" cy="2133600"/>
          </a:xfrm>
          <a:prstGeom prst="rect">
            <a:avLst/>
          </a:prstGeom>
          <a:noFill/>
          <a:ln>
            <a:noFill/>
          </a:ln>
        </p:spPr>
        <p:txBody>
          <a:bodyPr anchorCtr="0" anchor="ctr" bIns="64000" lIns="128000" spcFirstLastPara="1" rIns="128000" wrap="square" tIns="640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 type="body"/>
          </p:nvPr>
        </p:nvSpPr>
        <p:spPr>
          <a:xfrm>
            <a:off x="671752" y="4181264"/>
            <a:ext cx="5969079" cy="11829627"/>
          </a:xfrm>
          <a:prstGeom prst="rect">
            <a:avLst/>
          </a:prstGeom>
          <a:noFill/>
          <a:ln>
            <a:noFill/>
          </a:ln>
        </p:spPr>
        <p:txBody>
          <a:bodyPr anchorCtr="0" anchor="t" bIns="64000" lIns="128000" spcFirstLastPara="1" rIns="128000" wrap="square" tIns="64000">
            <a:normAutofit/>
          </a:bodyPr>
          <a:lstStyle>
            <a:lvl1pPr indent="-476250" lvl="0" marL="457200" algn="l">
              <a:lnSpc>
                <a:spcPct val="100000"/>
              </a:lnSpc>
              <a:spcBef>
                <a:spcPts val="780"/>
              </a:spcBef>
              <a:spcAft>
                <a:spcPts val="0"/>
              </a:spcAft>
              <a:buClr>
                <a:schemeClr val="dk1"/>
              </a:buClr>
              <a:buSzPts val="3900"/>
              <a:buChar char="•"/>
              <a:defRPr sz="3900"/>
            </a:lvl1pPr>
            <a:lvl2pPr indent="-444500" lvl="1" marL="914400" algn="l">
              <a:lnSpc>
                <a:spcPct val="100000"/>
              </a:lnSpc>
              <a:spcBef>
                <a:spcPts val="680"/>
              </a:spcBef>
              <a:spcAft>
                <a:spcPts val="0"/>
              </a:spcAft>
              <a:buClr>
                <a:schemeClr val="dk1"/>
              </a:buClr>
              <a:buSzPts val="3400"/>
              <a:buChar char="–"/>
              <a:defRPr sz="3400"/>
            </a:lvl2pPr>
            <a:lvl3pPr indent="-406400" lvl="2" marL="1371600" algn="l">
              <a:lnSpc>
                <a:spcPct val="100000"/>
              </a:lnSpc>
              <a:spcBef>
                <a:spcPts val="560"/>
              </a:spcBef>
              <a:spcAft>
                <a:spcPts val="0"/>
              </a:spcAft>
              <a:buClr>
                <a:schemeClr val="dk1"/>
              </a:buClr>
              <a:buSzPts val="2800"/>
              <a:buChar char="•"/>
              <a:defRPr sz="2800"/>
            </a:lvl3pPr>
            <a:lvl4pPr indent="-387350" lvl="3" marL="1828800" algn="l">
              <a:lnSpc>
                <a:spcPct val="100000"/>
              </a:lnSpc>
              <a:spcBef>
                <a:spcPts val="500"/>
              </a:spcBef>
              <a:spcAft>
                <a:spcPts val="0"/>
              </a:spcAft>
              <a:buClr>
                <a:schemeClr val="dk1"/>
              </a:buClr>
              <a:buSzPts val="2500"/>
              <a:buChar char="–"/>
              <a:defRPr sz="2500"/>
            </a:lvl4pPr>
            <a:lvl5pPr indent="-387350" lvl="4" marL="2286000" algn="l">
              <a:lnSpc>
                <a:spcPct val="100000"/>
              </a:lnSpc>
              <a:spcBef>
                <a:spcPts val="500"/>
              </a:spcBef>
              <a:spcAft>
                <a:spcPts val="0"/>
              </a:spcAft>
              <a:buClr>
                <a:schemeClr val="dk1"/>
              </a:buClr>
              <a:buSzPts val="2500"/>
              <a:buChar char="»"/>
              <a:defRPr sz="2500"/>
            </a:lvl5pPr>
            <a:lvl6pPr indent="-387350" lvl="5" marL="2743200" algn="l">
              <a:lnSpc>
                <a:spcPct val="100000"/>
              </a:lnSpc>
              <a:spcBef>
                <a:spcPts val="500"/>
              </a:spcBef>
              <a:spcAft>
                <a:spcPts val="0"/>
              </a:spcAft>
              <a:buClr>
                <a:schemeClr val="dk1"/>
              </a:buClr>
              <a:buSzPts val="2500"/>
              <a:buChar char="•"/>
              <a:defRPr sz="2500"/>
            </a:lvl6pPr>
            <a:lvl7pPr indent="-387350" lvl="6" marL="3200400" algn="l">
              <a:lnSpc>
                <a:spcPct val="100000"/>
              </a:lnSpc>
              <a:spcBef>
                <a:spcPts val="500"/>
              </a:spcBef>
              <a:spcAft>
                <a:spcPts val="0"/>
              </a:spcAft>
              <a:buClr>
                <a:schemeClr val="dk1"/>
              </a:buClr>
              <a:buSzPts val="2500"/>
              <a:buChar char="•"/>
              <a:defRPr sz="2500"/>
            </a:lvl7pPr>
            <a:lvl8pPr indent="-387350" lvl="7" marL="3657600" algn="l">
              <a:lnSpc>
                <a:spcPct val="100000"/>
              </a:lnSpc>
              <a:spcBef>
                <a:spcPts val="500"/>
              </a:spcBef>
              <a:spcAft>
                <a:spcPts val="0"/>
              </a:spcAft>
              <a:buClr>
                <a:schemeClr val="dk1"/>
              </a:buClr>
              <a:buSzPts val="2500"/>
              <a:buChar char="•"/>
              <a:defRPr sz="2500"/>
            </a:lvl8pPr>
            <a:lvl9pPr indent="-387350" lvl="8" marL="4114800" algn="l">
              <a:lnSpc>
                <a:spcPct val="100000"/>
              </a:lnSpc>
              <a:spcBef>
                <a:spcPts val="500"/>
              </a:spcBef>
              <a:spcAft>
                <a:spcPts val="0"/>
              </a:spcAft>
              <a:buClr>
                <a:schemeClr val="dk1"/>
              </a:buClr>
              <a:buSzPts val="2500"/>
              <a:buChar char="•"/>
              <a:defRPr sz="2500"/>
            </a:lvl9pPr>
          </a:lstStyle>
          <a:p/>
        </p:txBody>
      </p:sp>
      <p:sp>
        <p:nvSpPr>
          <p:cNvPr id="18" name="Google Shape;18;p3"/>
          <p:cNvSpPr txBox="1"/>
          <p:nvPr>
            <p:ph idx="2" type="body"/>
          </p:nvPr>
        </p:nvSpPr>
        <p:spPr>
          <a:xfrm>
            <a:off x="6800850" y="4181264"/>
            <a:ext cx="5969080" cy="11829627"/>
          </a:xfrm>
          <a:prstGeom prst="rect">
            <a:avLst/>
          </a:prstGeom>
          <a:noFill/>
          <a:ln>
            <a:noFill/>
          </a:ln>
        </p:spPr>
        <p:txBody>
          <a:bodyPr anchorCtr="0" anchor="t" bIns="64000" lIns="128000" spcFirstLastPara="1" rIns="128000" wrap="square" tIns="64000">
            <a:normAutofit/>
          </a:bodyPr>
          <a:lstStyle>
            <a:lvl1pPr indent="-476250" lvl="0" marL="457200" algn="l">
              <a:lnSpc>
                <a:spcPct val="100000"/>
              </a:lnSpc>
              <a:spcBef>
                <a:spcPts val="780"/>
              </a:spcBef>
              <a:spcAft>
                <a:spcPts val="0"/>
              </a:spcAft>
              <a:buClr>
                <a:schemeClr val="dk1"/>
              </a:buClr>
              <a:buSzPts val="3900"/>
              <a:buChar char="•"/>
              <a:defRPr sz="3900"/>
            </a:lvl1pPr>
            <a:lvl2pPr indent="-444500" lvl="1" marL="914400" algn="l">
              <a:lnSpc>
                <a:spcPct val="100000"/>
              </a:lnSpc>
              <a:spcBef>
                <a:spcPts val="680"/>
              </a:spcBef>
              <a:spcAft>
                <a:spcPts val="0"/>
              </a:spcAft>
              <a:buClr>
                <a:schemeClr val="dk1"/>
              </a:buClr>
              <a:buSzPts val="3400"/>
              <a:buChar char="–"/>
              <a:defRPr sz="3400"/>
            </a:lvl2pPr>
            <a:lvl3pPr indent="-406400" lvl="2" marL="1371600" algn="l">
              <a:lnSpc>
                <a:spcPct val="100000"/>
              </a:lnSpc>
              <a:spcBef>
                <a:spcPts val="560"/>
              </a:spcBef>
              <a:spcAft>
                <a:spcPts val="0"/>
              </a:spcAft>
              <a:buClr>
                <a:schemeClr val="dk1"/>
              </a:buClr>
              <a:buSzPts val="2800"/>
              <a:buChar char="•"/>
              <a:defRPr sz="2800"/>
            </a:lvl3pPr>
            <a:lvl4pPr indent="-387350" lvl="3" marL="1828800" algn="l">
              <a:lnSpc>
                <a:spcPct val="100000"/>
              </a:lnSpc>
              <a:spcBef>
                <a:spcPts val="500"/>
              </a:spcBef>
              <a:spcAft>
                <a:spcPts val="0"/>
              </a:spcAft>
              <a:buClr>
                <a:schemeClr val="dk1"/>
              </a:buClr>
              <a:buSzPts val="2500"/>
              <a:buChar char="–"/>
              <a:defRPr sz="2500"/>
            </a:lvl4pPr>
            <a:lvl5pPr indent="-387350" lvl="4" marL="2286000" algn="l">
              <a:lnSpc>
                <a:spcPct val="100000"/>
              </a:lnSpc>
              <a:spcBef>
                <a:spcPts val="500"/>
              </a:spcBef>
              <a:spcAft>
                <a:spcPts val="0"/>
              </a:spcAft>
              <a:buClr>
                <a:schemeClr val="dk1"/>
              </a:buClr>
              <a:buSzPts val="2500"/>
              <a:buChar char="»"/>
              <a:defRPr sz="2500"/>
            </a:lvl5pPr>
            <a:lvl6pPr indent="-387350" lvl="5" marL="2743200" algn="l">
              <a:lnSpc>
                <a:spcPct val="100000"/>
              </a:lnSpc>
              <a:spcBef>
                <a:spcPts val="500"/>
              </a:spcBef>
              <a:spcAft>
                <a:spcPts val="0"/>
              </a:spcAft>
              <a:buClr>
                <a:schemeClr val="dk1"/>
              </a:buClr>
              <a:buSzPts val="2500"/>
              <a:buChar char="•"/>
              <a:defRPr sz="2500"/>
            </a:lvl6pPr>
            <a:lvl7pPr indent="-387350" lvl="6" marL="3200400" algn="l">
              <a:lnSpc>
                <a:spcPct val="100000"/>
              </a:lnSpc>
              <a:spcBef>
                <a:spcPts val="500"/>
              </a:spcBef>
              <a:spcAft>
                <a:spcPts val="0"/>
              </a:spcAft>
              <a:buClr>
                <a:schemeClr val="dk1"/>
              </a:buClr>
              <a:buSzPts val="2500"/>
              <a:buChar char="•"/>
              <a:defRPr sz="2500"/>
            </a:lvl7pPr>
            <a:lvl8pPr indent="-387350" lvl="7" marL="3657600" algn="l">
              <a:lnSpc>
                <a:spcPct val="100000"/>
              </a:lnSpc>
              <a:spcBef>
                <a:spcPts val="500"/>
              </a:spcBef>
              <a:spcAft>
                <a:spcPts val="0"/>
              </a:spcAft>
              <a:buClr>
                <a:schemeClr val="dk1"/>
              </a:buClr>
              <a:buSzPts val="2500"/>
              <a:buChar char="•"/>
              <a:defRPr sz="2500"/>
            </a:lvl8pPr>
            <a:lvl9pPr indent="-387350" lvl="8" marL="4114800" algn="l">
              <a:lnSpc>
                <a:spcPct val="100000"/>
              </a:lnSpc>
              <a:spcBef>
                <a:spcPts val="500"/>
              </a:spcBef>
              <a:spcAft>
                <a:spcPts val="0"/>
              </a:spcAft>
              <a:buClr>
                <a:schemeClr val="dk1"/>
              </a:buClr>
              <a:buSzPts val="2500"/>
              <a:buChar char="•"/>
              <a:defRPr sz="2500"/>
            </a:lvl9pPr>
          </a:lstStyle>
          <a:p/>
        </p:txBody>
      </p:sp>
      <p:sp>
        <p:nvSpPr>
          <p:cNvPr id="19" name="Google Shape;19;p3"/>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ím és függőleges szöveg"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480060" y="512657"/>
            <a:ext cx="8641080" cy="2133600"/>
          </a:xfrm>
          <a:prstGeom prst="rect">
            <a:avLst/>
          </a:prstGeom>
          <a:noFill/>
          <a:ln>
            <a:noFill/>
          </a:ln>
        </p:spPr>
        <p:txBody>
          <a:bodyPr anchorCtr="0" anchor="ctr" bIns="64000" lIns="128000" spcFirstLastPara="1" rIns="128000" wrap="square" tIns="640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2"/>
          <p:cNvSpPr txBox="1"/>
          <p:nvPr>
            <p:ph idx="1" type="body"/>
          </p:nvPr>
        </p:nvSpPr>
        <p:spPr>
          <a:xfrm rot="5400000">
            <a:off x="576368" y="2890733"/>
            <a:ext cx="8448464" cy="8641080"/>
          </a:xfrm>
          <a:prstGeom prst="rect">
            <a:avLst/>
          </a:prstGeom>
          <a:noFill/>
          <a:ln>
            <a:noFill/>
          </a:ln>
        </p:spPr>
        <p:txBody>
          <a:bodyPr anchorCtr="0" anchor="t" bIns="64000" lIns="128000" spcFirstLastPara="1" rIns="128000" wrap="square" tIns="640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2"/>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2"/>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2"/>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üggőleges cím és szöveg"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3611193" y="6852154"/>
            <a:ext cx="15293764" cy="3023711"/>
          </a:xfrm>
          <a:prstGeom prst="rect">
            <a:avLst/>
          </a:prstGeom>
          <a:noFill/>
          <a:ln>
            <a:noFill/>
          </a:ln>
        </p:spPr>
        <p:txBody>
          <a:bodyPr anchorCtr="0" anchor="ctr" bIns="64000" lIns="128000" spcFirstLastPara="1" rIns="128000" wrap="square" tIns="640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3"/>
          <p:cNvSpPr txBox="1"/>
          <p:nvPr>
            <p:ph idx="1" type="body"/>
          </p:nvPr>
        </p:nvSpPr>
        <p:spPr>
          <a:xfrm rot="5400000">
            <a:off x="-2517907" y="3906785"/>
            <a:ext cx="15293764" cy="8914448"/>
          </a:xfrm>
          <a:prstGeom prst="rect">
            <a:avLst/>
          </a:prstGeom>
          <a:noFill/>
          <a:ln>
            <a:noFill/>
          </a:ln>
        </p:spPr>
        <p:txBody>
          <a:bodyPr anchorCtr="0" anchor="t" bIns="64000" lIns="128000" spcFirstLastPara="1" rIns="128000" wrap="square" tIns="640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13"/>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3"/>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3"/>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ímdia" type="title">
  <p:cSld name="TITLE">
    <p:spTree>
      <p:nvGrpSpPr>
        <p:cNvPr id="22" name="Shape 22"/>
        <p:cNvGrpSpPr/>
        <p:nvPr/>
      </p:nvGrpSpPr>
      <p:grpSpPr>
        <a:xfrm>
          <a:off x="0" y="0"/>
          <a:ext cx="0" cy="0"/>
          <a:chOff x="0" y="0"/>
          <a:chExt cx="0" cy="0"/>
        </a:xfrm>
      </p:grpSpPr>
      <p:sp>
        <p:nvSpPr>
          <p:cNvPr id="23" name="Google Shape;23;p4"/>
          <p:cNvSpPr txBox="1"/>
          <p:nvPr>
            <p:ph type="ctrTitle"/>
          </p:nvPr>
        </p:nvSpPr>
        <p:spPr>
          <a:xfrm>
            <a:off x="720090" y="3976795"/>
            <a:ext cx="8161020" cy="2744047"/>
          </a:xfrm>
          <a:prstGeom prst="rect">
            <a:avLst/>
          </a:prstGeom>
          <a:noFill/>
          <a:ln>
            <a:noFill/>
          </a:ln>
        </p:spPr>
        <p:txBody>
          <a:bodyPr anchorCtr="0" anchor="ctr" bIns="64000" lIns="128000" spcFirstLastPara="1" rIns="128000" wrap="square" tIns="640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4"/>
          <p:cNvSpPr txBox="1"/>
          <p:nvPr>
            <p:ph idx="1" type="subTitle"/>
          </p:nvPr>
        </p:nvSpPr>
        <p:spPr>
          <a:xfrm>
            <a:off x="1440180" y="7254240"/>
            <a:ext cx="6720840" cy="3271520"/>
          </a:xfrm>
          <a:prstGeom prst="rect">
            <a:avLst/>
          </a:prstGeom>
          <a:noFill/>
          <a:ln>
            <a:noFill/>
          </a:ln>
        </p:spPr>
        <p:txBody>
          <a:bodyPr anchorCtr="0" anchor="t" bIns="64000" lIns="128000" spcFirstLastPara="1" rIns="128000" wrap="square" tIns="64000">
            <a:normAutofit/>
          </a:bodyPr>
          <a:lstStyle>
            <a:lvl1pPr lvl="0" algn="ctr">
              <a:lnSpc>
                <a:spcPct val="100000"/>
              </a:lnSpc>
              <a:spcBef>
                <a:spcPts val="900"/>
              </a:spcBef>
              <a:spcAft>
                <a:spcPts val="0"/>
              </a:spcAft>
              <a:buClr>
                <a:srgbClr val="888888"/>
              </a:buClr>
              <a:buSzPts val="4500"/>
              <a:buNone/>
              <a:defRPr>
                <a:solidFill>
                  <a:srgbClr val="888888"/>
                </a:solidFill>
              </a:defRPr>
            </a:lvl1pPr>
            <a:lvl2pPr lvl="1" algn="ctr">
              <a:lnSpc>
                <a:spcPct val="100000"/>
              </a:lnSpc>
              <a:spcBef>
                <a:spcPts val="780"/>
              </a:spcBef>
              <a:spcAft>
                <a:spcPts val="0"/>
              </a:spcAft>
              <a:buClr>
                <a:srgbClr val="888888"/>
              </a:buClr>
              <a:buSzPts val="3900"/>
              <a:buNone/>
              <a:defRPr>
                <a:solidFill>
                  <a:srgbClr val="888888"/>
                </a:solidFill>
              </a:defRPr>
            </a:lvl2pPr>
            <a:lvl3pPr lvl="2" algn="ctr">
              <a:lnSpc>
                <a:spcPct val="100000"/>
              </a:lnSpc>
              <a:spcBef>
                <a:spcPts val="680"/>
              </a:spcBef>
              <a:spcAft>
                <a:spcPts val="0"/>
              </a:spcAft>
              <a:buClr>
                <a:srgbClr val="888888"/>
              </a:buClr>
              <a:buSzPts val="3400"/>
              <a:buNone/>
              <a:defRPr>
                <a:solidFill>
                  <a:srgbClr val="888888"/>
                </a:solidFill>
              </a:defRPr>
            </a:lvl3pPr>
            <a:lvl4pPr lvl="3" algn="ctr">
              <a:lnSpc>
                <a:spcPct val="100000"/>
              </a:lnSpc>
              <a:spcBef>
                <a:spcPts val="560"/>
              </a:spcBef>
              <a:spcAft>
                <a:spcPts val="0"/>
              </a:spcAft>
              <a:buClr>
                <a:srgbClr val="888888"/>
              </a:buClr>
              <a:buSzPts val="2800"/>
              <a:buNone/>
              <a:defRPr>
                <a:solidFill>
                  <a:srgbClr val="888888"/>
                </a:solidFill>
              </a:defRPr>
            </a:lvl4pPr>
            <a:lvl5pPr lvl="4" algn="ctr">
              <a:lnSpc>
                <a:spcPct val="100000"/>
              </a:lnSpc>
              <a:spcBef>
                <a:spcPts val="560"/>
              </a:spcBef>
              <a:spcAft>
                <a:spcPts val="0"/>
              </a:spcAft>
              <a:buClr>
                <a:srgbClr val="888888"/>
              </a:buClr>
              <a:buSzPts val="2800"/>
              <a:buNone/>
              <a:defRPr>
                <a:solidFill>
                  <a:srgbClr val="888888"/>
                </a:solidFill>
              </a:defRPr>
            </a:lvl5pPr>
            <a:lvl6pPr lvl="5" algn="ctr">
              <a:lnSpc>
                <a:spcPct val="100000"/>
              </a:lnSpc>
              <a:spcBef>
                <a:spcPts val="560"/>
              </a:spcBef>
              <a:spcAft>
                <a:spcPts val="0"/>
              </a:spcAft>
              <a:buClr>
                <a:srgbClr val="888888"/>
              </a:buClr>
              <a:buSzPts val="2800"/>
              <a:buNone/>
              <a:defRPr>
                <a:solidFill>
                  <a:srgbClr val="888888"/>
                </a:solidFill>
              </a:defRPr>
            </a:lvl6pPr>
            <a:lvl7pPr lvl="6" algn="ctr">
              <a:lnSpc>
                <a:spcPct val="100000"/>
              </a:lnSpc>
              <a:spcBef>
                <a:spcPts val="560"/>
              </a:spcBef>
              <a:spcAft>
                <a:spcPts val="0"/>
              </a:spcAft>
              <a:buClr>
                <a:srgbClr val="888888"/>
              </a:buClr>
              <a:buSzPts val="2800"/>
              <a:buNone/>
              <a:defRPr>
                <a:solidFill>
                  <a:srgbClr val="888888"/>
                </a:solidFill>
              </a:defRPr>
            </a:lvl7pPr>
            <a:lvl8pPr lvl="7" algn="ctr">
              <a:lnSpc>
                <a:spcPct val="100000"/>
              </a:lnSpc>
              <a:spcBef>
                <a:spcPts val="560"/>
              </a:spcBef>
              <a:spcAft>
                <a:spcPts val="0"/>
              </a:spcAft>
              <a:buClr>
                <a:srgbClr val="888888"/>
              </a:buClr>
              <a:buSzPts val="2800"/>
              <a:buNone/>
              <a:defRPr>
                <a:solidFill>
                  <a:srgbClr val="888888"/>
                </a:solidFill>
              </a:defRPr>
            </a:lvl8pPr>
            <a:lvl9pPr lvl="8" algn="ctr">
              <a:lnSpc>
                <a:spcPct val="100000"/>
              </a:lnSpc>
              <a:spcBef>
                <a:spcPts val="560"/>
              </a:spcBef>
              <a:spcAft>
                <a:spcPts val="0"/>
              </a:spcAft>
              <a:buClr>
                <a:srgbClr val="888888"/>
              </a:buClr>
              <a:buSzPts val="2800"/>
              <a:buNone/>
              <a:defRPr>
                <a:solidFill>
                  <a:srgbClr val="888888"/>
                </a:solidFill>
              </a:defRPr>
            </a:lvl9pPr>
          </a:lstStyle>
          <a:p/>
        </p:txBody>
      </p:sp>
      <p:sp>
        <p:nvSpPr>
          <p:cNvPr id="25" name="Google Shape;25;p4"/>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4"/>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ím és tartalom" type="obj">
  <p:cSld name="OBJECT">
    <p:spTree>
      <p:nvGrpSpPr>
        <p:cNvPr id="28" name="Shape 28"/>
        <p:cNvGrpSpPr/>
        <p:nvPr/>
      </p:nvGrpSpPr>
      <p:grpSpPr>
        <a:xfrm>
          <a:off x="0" y="0"/>
          <a:ext cx="0" cy="0"/>
          <a:chOff x="0" y="0"/>
          <a:chExt cx="0" cy="0"/>
        </a:xfrm>
      </p:grpSpPr>
      <p:sp>
        <p:nvSpPr>
          <p:cNvPr id="29" name="Google Shape;29;p5"/>
          <p:cNvSpPr txBox="1"/>
          <p:nvPr>
            <p:ph type="title"/>
          </p:nvPr>
        </p:nvSpPr>
        <p:spPr>
          <a:xfrm>
            <a:off x="480060" y="512657"/>
            <a:ext cx="8641080" cy="2133600"/>
          </a:xfrm>
          <a:prstGeom prst="rect">
            <a:avLst/>
          </a:prstGeom>
          <a:noFill/>
          <a:ln>
            <a:noFill/>
          </a:ln>
        </p:spPr>
        <p:txBody>
          <a:bodyPr anchorCtr="0" anchor="ctr" bIns="64000" lIns="128000" spcFirstLastPara="1" rIns="128000" wrap="square" tIns="640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5"/>
          <p:cNvSpPr txBox="1"/>
          <p:nvPr>
            <p:ph idx="1" type="body"/>
          </p:nvPr>
        </p:nvSpPr>
        <p:spPr>
          <a:xfrm>
            <a:off x="480060" y="2987041"/>
            <a:ext cx="8641080" cy="8448464"/>
          </a:xfrm>
          <a:prstGeom prst="rect">
            <a:avLst/>
          </a:prstGeom>
          <a:noFill/>
          <a:ln>
            <a:noFill/>
          </a:ln>
        </p:spPr>
        <p:txBody>
          <a:bodyPr anchorCtr="0" anchor="t" bIns="64000" lIns="128000" spcFirstLastPara="1" rIns="128000" wrap="square" tIns="640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31" name="Google Shape;31;p5"/>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5"/>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zakaszfejléc" type="secHead">
  <p:cSld name="SECTION_HEADER">
    <p:spTree>
      <p:nvGrpSpPr>
        <p:cNvPr id="34" name="Shape 34"/>
        <p:cNvGrpSpPr/>
        <p:nvPr/>
      </p:nvGrpSpPr>
      <p:grpSpPr>
        <a:xfrm>
          <a:off x="0" y="0"/>
          <a:ext cx="0" cy="0"/>
          <a:chOff x="0" y="0"/>
          <a:chExt cx="0" cy="0"/>
        </a:xfrm>
      </p:grpSpPr>
      <p:sp>
        <p:nvSpPr>
          <p:cNvPr id="35" name="Google Shape;35;p6"/>
          <p:cNvSpPr txBox="1"/>
          <p:nvPr>
            <p:ph type="title"/>
          </p:nvPr>
        </p:nvSpPr>
        <p:spPr>
          <a:xfrm>
            <a:off x="758429" y="8226215"/>
            <a:ext cx="8161020" cy="2542540"/>
          </a:xfrm>
          <a:prstGeom prst="rect">
            <a:avLst/>
          </a:prstGeom>
          <a:noFill/>
          <a:ln>
            <a:noFill/>
          </a:ln>
        </p:spPr>
        <p:txBody>
          <a:bodyPr anchorCtr="0" anchor="t" bIns="64000" lIns="128000" spcFirstLastPara="1" rIns="128000" wrap="square" tIns="64000">
            <a:normAutofit/>
          </a:bodyPr>
          <a:lstStyle>
            <a:lvl1pPr lvl="0" algn="l">
              <a:lnSpc>
                <a:spcPct val="100000"/>
              </a:lnSpc>
              <a:spcBef>
                <a:spcPts val="0"/>
              </a:spcBef>
              <a:spcAft>
                <a:spcPts val="0"/>
              </a:spcAft>
              <a:buClr>
                <a:schemeClr val="dk1"/>
              </a:buClr>
              <a:buSzPts val="5600"/>
              <a:buFont typeface="Calibri"/>
              <a:buNone/>
              <a:defRPr b="1" sz="5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6"/>
          <p:cNvSpPr txBox="1"/>
          <p:nvPr>
            <p:ph idx="1" type="body"/>
          </p:nvPr>
        </p:nvSpPr>
        <p:spPr>
          <a:xfrm>
            <a:off x="758429" y="5425866"/>
            <a:ext cx="8161020" cy="2800349"/>
          </a:xfrm>
          <a:prstGeom prst="rect">
            <a:avLst/>
          </a:prstGeom>
          <a:noFill/>
          <a:ln>
            <a:noFill/>
          </a:ln>
        </p:spPr>
        <p:txBody>
          <a:bodyPr anchorCtr="0" anchor="b" bIns="64000" lIns="128000" spcFirstLastPara="1" rIns="128000" wrap="square" tIns="64000">
            <a:normAutofit/>
          </a:bodyPr>
          <a:lstStyle>
            <a:lvl1pPr indent="-228600" lvl="0" marL="457200" algn="l">
              <a:lnSpc>
                <a:spcPct val="100000"/>
              </a:lnSpc>
              <a:spcBef>
                <a:spcPts val="560"/>
              </a:spcBef>
              <a:spcAft>
                <a:spcPts val="0"/>
              </a:spcAft>
              <a:buClr>
                <a:srgbClr val="888888"/>
              </a:buClr>
              <a:buSzPts val="2800"/>
              <a:buNone/>
              <a:defRPr sz="2800">
                <a:solidFill>
                  <a:srgbClr val="888888"/>
                </a:solidFill>
              </a:defRPr>
            </a:lvl1pPr>
            <a:lvl2pPr indent="-228600" lvl="1" marL="914400" algn="l">
              <a:lnSpc>
                <a:spcPct val="100000"/>
              </a:lnSpc>
              <a:spcBef>
                <a:spcPts val="500"/>
              </a:spcBef>
              <a:spcAft>
                <a:spcPts val="0"/>
              </a:spcAft>
              <a:buClr>
                <a:srgbClr val="888888"/>
              </a:buClr>
              <a:buSzPts val="2500"/>
              <a:buNone/>
              <a:defRPr sz="2500">
                <a:solidFill>
                  <a:srgbClr val="888888"/>
                </a:solidFill>
              </a:defRPr>
            </a:lvl2pPr>
            <a:lvl3pPr indent="-228600" lvl="2" marL="1371600" algn="l">
              <a:lnSpc>
                <a:spcPct val="100000"/>
              </a:lnSpc>
              <a:spcBef>
                <a:spcPts val="440"/>
              </a:spcBef>
              <a:spcAft>
                <a:spcPts val="0"/>
              </a:spcAft>
              <a:buClr>
                <a:srgbClr val="888888"/>
              </a:buClr>
              <a:buSzPts val="2200"/>
              <a:buNone/>
              <a:defRPr sz="2200">
                <a:solidFill>
                  <a:srgbClr val="888888"/>
                </a:solidFill>
              </a:defRPr>
            </a:lvl3pPr>
            <a:lvl4pPr indent="-228600" lvl="3" marL="1828800" algn="l">
              <a:lnSpc>
                <a:spcPct val="100000"/>
              </a:lnSpc>
              <a:spcBef>
                <a:spcPts val="400"/>
              </a:spcBef>
              <a:spcAft>
                <a:spcPts val="0"/>
              </a:spcAft>
              <a:buClr>
                <a:srgbClr val="888888"/>
              </a:buClr>
              <a:buSzPts val="2000"/>
              <a:buNone/>
              <a:defRPr sz="2000">
                <a:solidFill>
                  <a:srgbClr val="888888"/>
                </a:solidFill>
              </a:defRPr>
            </a:lvl4pPr>
            <a:lvl5pPr indent="-228600" lvl="4" marL="2286000" algn="l">
              <a:lnSpc>
                <a:spcPct val="100000"/>
              </a:lnSpc>
              <a:spcBef>
                <a:spcPts val="400"/>
              </a:spcBef>
              <a:spcAft>
                <a:spcPts val="0"/>
              </a:spcAft>
              <a:buClr>
                <a:srgbClr val="888888"/>
              </a:buClr>
              <a:buSzPts val="2000"/>
              <a:buNone/>
              <a:defRPr sz="2000">
                <a:solidFill>
                  <a:srgbClr val="888888"/>
                </a:solidFill>
              </a:defRPr>
            </a:lvl5pPr>
            <a:lvl6pPr indent="-228600" lvl="5" marL="2743200" algn="l">
              <a:lnSpc>
                <a:spcPct val="100000"/>
              </a:lnSpc>
              <a:spcBef>
                <a:spcPts val="400"/>
              </a:spcBef>
              <a:spcAft>
                <a:spcPts val="0"/>
              </a:spcAft>
              <a:buClr>
                <a:srgbClr val="888888"/>
              </a:buClr>
              <a:buSzPts val="2000"/>
              <a:buNone/>
              <a:defRPr sz="2000">
                <a:solidFill>
                  <a:srgbClr val="888888"/>
                </a:solidFill>
              </a:defRPr>
            </a:lvl6pPr>
            <a:lvl7pPr indent="-228600" lvl="6" marL="3200400" algn="l">
              <a:lnSpc>
                <a:spcPct val="100000"/>
              </a:lnSpc>
              <a:spcBef>
                <a:spcPts val="400"/>
              </a:spcBef>
              <a:spcAft>
                <a:spcPts val="0"/>
              </a:spcAft>
              <a:buClr>
                <a:srgbClr val="888888"/>
              </a:buClr>
              <a:buSzPts val="2000"/>
              <a:buNone/>
              <a:defRPr sz="2000">
                <a:solidFill>
                  <a:srgbClr val="888888"/>
                </a:solidFill>
              </a:defRPr>
            </a:lvl7pPr>
            <a:lvl8pPr indent="-228600" lvl="7" marL="3657600" algn="l">
              <a:lnSpc>
                <a:spcPct val="100000"/>
              </a:lnSpc>
              <a:spcBef>
                <a:spcPts val="400"/>
              </a:spcBef>
              <a:spcAft>
                <a:spcPts val="0"/>
              </a:spcAft>
              <a:buClr>
                <a:srgbClr val="888888"/>
              </a:buClr>
              <a:buSzPts val="2000"/>
              <a:buNone/>
              <a:defRPr sz="2000">
                <a:solidFill>
                  <a:srgbClr val="888888"/>
                </a:solidFill>
              </a:defRPr>
            </a:lvl8pPr>
            <a:lvl9pPr indent="-228600" lvl="8" marL="4114800" algn="l">
              <a:lnSpc>
                <a:spcPct val="100000"/>
              </a:lnSpc>
              <a:spcBef>
                <a:spcPts val="400"/>
              </a:spcBef>
              <a:spcAft>
                <a:spcPts val="0"/>
              </a:spcAft>
              <a:buClr>
                <a:srgbClr val="888888"/>
              </a:buClr>
              <a:buSzPts val="2000"/>
              <a:buNone/>
              <a:defRPr sz="2000">
                <a:solidFill>
                  <a:srgbClr val="888888"/>
                </a:solidFill>
              </a:defRPr>
            </a:lvl9pPr>
          </a:lstStyle>
          <a:p/>
        </p:txBody>
      </p:sp>
      <p:sp>
        <p:nvSpPr>
          <p:cNvPr id="37" name="Google Shape;37;p6"/>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6"/>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Összehasonlítás"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80060" y="512657"/>
            <a:ext cx="8641080" cy="2133600"/>
          </a:xfrm>
          <a:prstGeom prst="rect">
            <a:avLst/>
          </a:prstGeom>
          <a:noFill/>
          <a:ln>
            <a:noFill/>
          </a:ln>
        </p:spPr>
        <p:txBody>
          <a:bodyPr anchorCtr="0" anchor="ctr" bIns="64000" lIns="128000" spcFirstLastPara="1" rIns="128000" wrap="square" tIns="64000">
            <a:normAutofit/>
          </a:bodyPr>
          <a:lstStyle>
            <a:lvl1pPr lvl="0" algn="ctr">
              <a:lnSpc>
                <a:spcPct val="100000"/>
              </a:lnSpc>
              <a:spcBef>
                <a:spcPts val="0"/>
              </a:spcBef>
              <a:spcAft>
                <a:spcPts val="0"/>
              </a:spcAft>
              <a:buClr>
                <a:schemeClr val="dk1"/>
              </a:buClr>
              <a:buSzPts val="62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 type="body"/>
          </p:nvPr>
        </p:nvSpPr>
        <p:spPr>
          <a:xfrm>
            <a:off x="480061" y="2865545"/>
            <a:ext cx="4242197" cy="1194223"/>
          </a:xfrm>
          <a:prstGeom prst="rect">
            <a:avLst/>
          </a:prstGeom>
          <a:noFill/>
          <a:ln>
            <a:noFill/>
          </a:ln>
        </p:spPr>
        <p:txBody>
          <a:bodyPr anchorCtr="0" anchor="b" bIns="64000" lIns="128000" spcFirstLastPara="1" rIns="128000" wrap="square" tIns="64000">
            <a:normAutofit/>
          </a:bodyPr>
          <a:lstStyle>
            <a:lvl1pPr indent="-228600" lvl="0" marL="457200" algn="l">
              <a:lnSpc>
                <a:spcPct val="100000"/>
              </a:lnSpc>
              <a:spcBef>
                <a:spcPts val="680"/>
              </a:spcBef>
              <a:spcAft>
                <a:spcPts val="0"/>
              </a:spcAft>
              <a:buClr>
                <a:schemeClr val="dk1"/>
              </a:buClr>
              <a:buSzPts val="3400"/>
              <a:buNone/>
              <a:defRPr b="1" sz="3400"/>
            </a:lvl1pPr>
            <a:lvl2pPr indent="-228600" lvl="1" marL="914400" algn="l">
              <a:lnSpc>
                <a:spcPct val="100000"/>
              </a:lnSpc>
              <a:spcBef>
                <a:spcPts val="560"/>
              </a:spcBef>
              <a:spcAft>
                <a:spcPts val="0"/>
              </a:spcAft>
              <a:buClr>
                <a:schemeClr val="dk1"/>
              </a:buClr>
              <a:buSzPts val="2800"/>
              <a:buNone/>
              <a:defRPr b="1" sz="2800"/>
            </a:lvl2pPr>
            <a:lvl3pPr indent="-228600" lvl="2" marL="1371600" algn="l">
              <a:lnSpc>
                <a:spcPct val="100000"/>
              </a:lnSpc>
              <a:spcBef>
                <a:spcPts val="500"/>
              </a:spcBef>
              <a:spcAft>
                <a:spcPts val="0"/>
              </a:spcAft>
              <a:buClr>
                <a:schemeClr val="dk1"/>
              </a:buClr>
              <a:buSzPts val="2500"/>
              <a:buNone/>
              <a:defRPr b="1" sz="2500"/>
            </a:lvl3pPr>
            <a:lvl4pPr indent="-228600" lvl="3" marL="1828800" algn="l">
              <a:lnSpc>
                <a:spcPct val="100000"/>
              </a:lnSpc>
              <a:spcBef>
                <a:spcPts val="440"/>
              </a:spcBef>
              <a:spcAft>
                <a:spcPts val="0"/>
              </a:spcAft>
              <a:buClr>
                <a:schemeClr val="dk1"/>
              </a:buClr>
              <a:buSzPts val="2200"/>
              <a:buNone/>
              <a:defRPr b="1" sz="2200"/>
            </a:lvl4pPr>
            <a:lvl5pPr indent="-228600" lvl="4" marL="2286000" algn="l">
              <a:lnSpc>
                <a:spcPct val="100000"/>
              </a:lnSpc>
              <a:spcBef>
                <a:spcPts val="440"/>
              </a:spcBef>
              <a:spcAft>
                <a:spcPts val="0"/>
              </a:spcAft>
              <a:buClr>
                <a:schemeClr val="dk1"/>
              </a:buClr>
              <a:buSzPts val="2200"/>
              <a:buNone/>
              <a:defRPr b="1" sz="2200"/>
            </a:lvl5pPr>
            <a:lvl6pPr indent="-228600" lvl="5" marL="2743200" algn="l">
              <a:lnSpc>
                <a:spcPct val="100000"/>
              </a:lnSpc>
              <a:spcBef>
                <a:spcPts val="440"/>
              </a:spcBef>
              <a:spcAft>
                <a:spcPts val="0"/>
              </a:spcAft>
              <a:buClr>
                <a:schemeClr val="dk1"/>
              </a:buClr>
              <a:buSzPts val="2200"/>
              <a:buNone/>
              <a:defRPr b="1" sz="2200"/>
            </a:lvl6pPr>
            <a:lvl7pPr indent="-228600" lvl="6" marL="3200400" algn="l">
              <a:lnSpc>
                <a:spcPct val="100000"/>
              </a:lnSpc>
              <a:spcBef>
                <a:spcPts val="440"/>
              </a:spcBef>
              <a:spcAft>
                <a:spcPts val="0"/>
              </a:spcAft>
              <a:buClr>
                <a:schemeClr val="dk1"/>
              </a:buClr>
              <a:buSzPts val="2200"/>
              <a:buNone/>
              <a:defRPr b="1" sz="2200"/>
            </a:lvl7pPr>
            <a:lvl8pPr indent="-228600" lvl="7" marL="3657600" algn="l">
              <a:lnSpc>
                <a:spcPct val="100000"/>
              </a:lnSpc>
              <a:spcBef>
                <a:spcPts val="440"/>
              </a:spcBef>
              <a:spcAft>
                <a:spcPts val="0"/>
              </a:spcAft>
              <a:buClr>
                <a:schemeClr val="dk1"/>
              </a:buClr>
              <a:buSzPts val="2200"/>
              <a:buNone/>
              <a:defRPr b="1" sz="2200"/>
            </a:lvl8pPr>
            <a:lvl9pPr indent="-228600" lvl="8" marL="4114800" algn="l">
              <a:lnSpc>
                <a:spcPct val="100000"/>
              </a:lnSpc>
              <a:spcBef>
                <a:spcPts val="440"/>
              </a:spcBef>
              <a:spcAft>
                <a:spcPts val="0"/>
              </a:spcAft>
              <a:buClr>
                <a:schemeClr val="dk1"/>
              </a:buClr>
              <a:buSzPts val="2200"/>
              <a:buNone/>
              <a:defRPr b="1" sz="2200"/>
            </a:lvl9pPr>
          </a:lstStyle>
          <a:p/>
        </p:txBody>
      </p:sp>
      <p:sp>
        <p:nvSpPr>
          <p:cNvPr id="43" name="Google Shape;43;p7"/>
          <p:cNvSpPr txBox="1"/>
          <p:nvPr>
            <p:ph idx="2" type="body"/>
          </p:nvPr>
        </p:nvSpPr>
        <p:spPr>
          <a:xfrm>
            <a:off x="480061" y="4059768"/>
            <a:ext cx="4242197" cy="7375737"/>
          </a:xfrm>
          <a:prstGeom prst="rect">
            <a:avLst/>
          </a:prstGeom>
          <a:noFill/>
          <a:ln>
            <a:noFill/>
          </a:ln>
        </p:spPr>
        <p:txBody>
          <a:bodyPr anchorCtr="0" anchor="t" bIns="64000" lIns="128000" spcFirstLastPara="1" rIns="128000" wrap="square" tIns="64000">
            <a:normAutofit/>
          </a:bodyPr>
          <a:lstStyle>
            <a:lvl1pPr indent="-444500" lvl="0" marL="457200" algn="l">
              <a:lnSpc>
                <a:spcPct val="100000"/>
              </a:lnSpc>
              <a:spcBef>
                <a:spcPts val="680"/>
              </a:spcBef>
              <a:spcAft>
                <a:spcPts val="0"/>
              </a:spcAft>
              <a:buClr>
                <a:schemeClr val="dk1"/>
              </a:buClr>
              <a:buSzPts val="3400"/>
              <a:buChar char="•"/>
              <a:defRPr sz="3400"/>
            </a:lvl1pPr>
            <a:lvl2pPr indent="-406400" lvl="1" marL="914400" algn="l">
              <a:lnSpc>
                <a:spcPct val="100000"/>
              </a:lnSpc>
              <a:spcBef>
                <a:spcPts val="560"/>
              </a:spcBef>
              <a:spcAft>
                <a:spcPts val="0"/>
              </a:spcAft>
              <a:buClr>
                <a:schemeClr val="dk1"/>
              </a:buClr>
              <a:buSzPts val="2800"/>
              <a:buChar char="–"/>
              <a:defRPr sz="2800"/>
            </a:lvl2pPr>
            <a:lvl3pPr indent="-387350" lvl="2" marL="1371600" algn="l">
              <a:lnSpc>
                <a:spcPct val="100000"/>
              </a:lnSpc>
              <a:spcBef>
                <a:spcPts val="500"/>
              </a:spcBef>
              <a:spcAft>
                <a:spcPts val="0"/>
              </a:spcAft>
              <a:buClr>
                <a:schemeClr val="dk1"/>
              </a:buClr>
              <a:buSzPts val="2500"/>
              <a:buChar char="•"/>
              <a:defRPr sz="2500"/>
            </a:lvl3pPr>
            <a:lvl4pPr indent="-368300" lvl="3" marL="1828800" algn="l">
              <a:lnSpc>
                <a:spcPct val="100000"/>
              </a:lnSpc>
              <a:spcBef>
                <a:spcPts val="440"/>
              </a:spcBef>
              <a:spcAft>
                <a:spcPts val="0"/>
              </a:spcAft>
              <a:buClr>
                <a:schemeClr val="dk1"/>
              </a:buClr>
              <a:buSzPts val="2200"/>
              <a:buChar char="–"/>
              <a:defRPr sz="2200"/>
            </a:lvl4pPr>
            <a:lvl5pPr indent="-368300" lvl="4" marL="2286000" algn="l">
              <a:lnSpc>
                <a:spcPct val="100000"/>
              </a:lnSpc>
              <a:spcBef>
                <a:spcPts val="440"/>
              </a:spcBef>
              <a:spcAft>
                <a:spcPts val="0"/>
              </a:spcAft>
              <a:buClr>
                <a:schemeClr val="dk1"/>
              </a:buClr>
              <a:buSzPts val="2200"/>
              <a:buChar char="»"/>
              <a:defRPr sz="2200"/>
            </a:lvl5pPr>
            <a:lvl6pPr indent="-368300" lvl="5" marL="2743200" algn="l">
              <a:lnSpc>
                <a:spcPct val="100000"/>
              </a:lnSpc>
              <a:spcBef>
                <a:spcPts val="440"/>
              </a:spcBef>
              <a:spcAft>
                <a:spcPts val="0"/>
              </a:spcAft>
              <a:buClr>
                <a:schemeClr val="dk1"/>
              </a:buClr>
              <a:buSzPts val="2200"/>
              <a:buChar char="•"/>
              <a:defRPr sz="2200"/>
            </a:lvl6pPr>
            <a:lvl7pPr indent="-368300" lvl="6" marL="3200400" algn="l">
              <a:lnSpc>
                <a:spcPct val="100000"/>
              </a:lnSpc>
              <a:spcBef>
                <a:spcPts val="440"/>
              </a:spcBef>
              <a:spcAft>
                <a:spcPts val="0"/>
              </a:spcAft>
              <a:buClr>
                <a:schemeClr val="dk1"/>
              </a:buClr>
              <a:buSzPts val="2200"/>
              <a:buChar char="•"/>
              <a:defRPr sz="2200"/>
            </a:lvl7pPr>
            <a:lvl8pPr indent="-368300" lvl="7" marL="3657600" algn="l">
              <a:lnSpc>
                <a:spcPct val="100000"/>
              </a:lnSpc>
              <a:spcBef>
                <a:spcPts val="440"/>
              </a:spcBef>
              <a:spcAft>
                <a:spcPts val="0"/>
              </a:spcAft>
              <a:buClr>
                <a:schemeClr val="dk1"/>
              </a:buClr>
              <a:buSzPts val="2200"/>
              <a:buChar char="•"/>
              <a:defRPr sz="2200"/>
            </a:lvl8pPr>
            <a:lvl9pPr indent="-368300" lvl="8" marL="4114800" algn="l">
              <a:lnSpc>
                <a:spcPct val="100000"/>
              </a:lnSpc>
              <a:spcBef>
                <a:spcPts val="440"/>
              </a:spcBef>
              <a:spcAft>
                <a:spcPts val="0"/>
              </a:spcAft>
              <a:buClr>
                <a:schemeClr val="dk1"/>
              </a:buClr>
              <a:buSzPts val="2200"/>
              <a:buChar char="•"/>
              <a:defRPr sz="2200"/>
            </a:lvl9pPr>
          </a:lstStyle>
          <a:p/>
        </p:txBody>
      </p:sp>
      <p:sp>
        <p:nvSpPr>
          <p:cNvPr id="44" name="Google Shape;44;p7"/>
          <p:cNvSpPr txBox="1"/>
          <p:nvPr>
            <p:ph idx="3" type="body"/>
          </p:nvPr>
        </p:nvSpPr>
        <p:spPr>
          <a:xfrm>
            <a:off x="4877277" y="2865545"/>
            <a:ext cx="4243864" cy="1194223"/>
          </a:xfrm>
          <a:prstGeom prst="rect">
            <a:avLst/>
          </a:prstGeom>
          <a:noFill/>
          <a:ln>
            <a:noFill/>
          </a:ln>
        </p:spPr>
        <p:txBody>
          <a:bodyPr anchorCtr="0" anchor="b" bIns="64000" lIns="128000" spcFirstLastPara="1" rIns="128000" wrap="square" tIns="64000">
            <a:normAutofit/>
          </a:bodyPr>
          <a:lstStyle>
            <a:lvl1pPr indent="-228600" lvl="0" marL="457200" algn="l">
              <a:lnSpc>
                <a:spcPct val="100000"/>
              </a:lnSpc>
              <a:spcBef>
                <a:spcPts val="680"/>
              </a:spcBef>
              <a:spcAft>
                <a:spcPts val="0"/>
              </a:spcAft>
              <a:buClr>
                <a:schemeClr val="dk1"/>
              </a:buClr>
              <a:buSzPts val="3400"/>
              <a:buNone/>
              <a:defRPr b="1" sz="3400"/>
            </a:lvl1pPr>
            <a:lvl2pPr indent="-228600" lvl="1" marL="914400" algn="l">
              <a:lnSpc>
                <a:spcPct val="100000"/>
              </a:lnSpc>
              <a:spcBef>
                <a:spcPts val="560"/>
              </a:spcBef>
              <a:spcAft>
                <a:spcPts val="0"/>
              </a:spcAft>
              <a:buClr>
                <a:schemeClr val="dk1"/>
              </a:buClr>
              <a:buSzPts val="2800"/>
              <a:buNone/>
              <a:defRPr b="1" sz="2800"/>
            </a:lvl2pPr>
            <a:lvl3pPr indent="-228600" lvl="2" marL="1371600" algn="l">
              <a:lnSpc>
                <a:spcPct val="100000"/>
              </a:lnSpc>
              <a:spcBef>
                <a:spcPts val="500"/>
              </a:spcBef>
              <a:spcAft>
                <a:spcPts val="0"/>
              </a:spcAft>
              <a:buClr>
                <a:schemeClr val="dk1"/>
              </a:buClr>
              <a:buSzPts val="2500"/>
              <a:buNone/>
              <a:defRPr b="1" sz="2500"/>
            </a:lvl3pPr>
            <a:lvl4pPr indent="-228600" lvl="3" marL="1828800" algn="l">
              <a:lnSpc>
                <a:spcPct val="100000"/>
              </a:lnSpc>
              <a:spcBef>
                <a:spcPts val="440"/>
              </a:spcBef>
              <a:spcAft>
                <a:spcPts val="0"/>
              </a:spcAft>
              <a:buClr>
                <a:schemeClr val="dk1"/>
              </a:buClr>
              <a:buSzPts val="2200"/>
              <a:buNone/>
              <a:defRPr b="1" sz="2200"/>
            </a:lvl4pPr>
            <a:lvl5pPr indent="-228600" lvl="4" marL="2286000" algn="l">
              <a:lnSpc>
                <a:spcPct val="100000"/>
              </a:lnSpc>
              <a:spcBef>
                <a:spcPts val="440"/>
              </a:spcBef>
              <a:spcAft>
                <a:spcPts val="0"/>
              </a:spcAft>
              <a:buClr>
                <a:schemeClr val="dk1"/>
              </a:buClr>
              <a:buSzPts val="2200"/>
              <a:buNone/>
              <a:defRPr b="1" sz="2200"/>
            </a:lvl5pPr>
            <a:lvl6pPr indent="-228600" lvl="5" marL="2743200" algn="l">
              <a:lnSpc>
                <a:spcPct val="100000"/>
              </a:lnSpc>
              <a:spcBef>
                <a:spcPts val="440"/>
              </a:spcBef>
              <a:spcAft>
                <a:spcPts val="0"/>
              </a:spcAft>
              <a:buClr>
                <a:schemeClr val="dk1"/>
              </a:buClr>
              <a:buSzPts val="2200"/>
              <a:buNone/>
              <a:defRPr b="1" sz="2200"/>
            </a:lvl6pPr>
            <a:lvl7pPr indent="-228600" lvl="6" marL="3200400" algn="l">
              <a:lnSpc>
                <a:spcPct val="100000"/>
              </a:lnSpc>
              <a:spcBef>
                <a:spcPts val="440"/>
              </a:spcBef>
              <a:spcAft>
                <a:spcPts val="0"/>
              </a:spcAft>
              <a:buClr>
                <a:schemeClr val="dk1"/>
              </a:buClr>
              <a:buSzPts val="2200"/>
              <a:buNone/>
              <a:defRPr b="1" sz="2200"/>
            </a:lvl7pPr>
            <a:lvl8pPr indent="-228600" lvl="7" marL="3657600" algn="l">
              <a:lnSpc>
                <a:spcPct val="100000"/>
              </a:lnSpc>
              <a:spcBef>
                <a:spcPts val="440"/>
              </a:spcBef>
              <a:spcAft>
                <a:spcPts val="0"/>
              </a:spcAft>
              <a:buClr>
                <a:schemeClr val="dk1"/>
              </a:buClr>
              <a:buSzPts val="2200"/>
              <a:buNone/>
              <a:defRPr b="1" sz="2200"/>
            </a:lvl8pPr>
            <a:lvl9pPr indent="-228600" lvl="8" marL="4114800" algn="l">
              <a:lnSpc>
                <a:spcPct val="100000"/>
              </a:lnSpc>
              <a:spcBef>
                <a:spcPts val="440"/>
              </a:spcBef>
              <a:spcAft>
                <a:spcPts val="0"/>
              </a:spcAft>
              <a:buClr>
                <a:schemeClr val="dk1"/>
              </a:buClr>
              <a:buSzPts val="2200"/>
              <a:buNone/>
              <a:defRPr b="1" sz="2200"/>
            </a:lvl9pPr>
          </a:lstStyle>
          <a:p/>
        </p:txBody>
      </p:sp>
      <p:sp>
        <p:nvSpPr>
          <p:cNvPr id="45" name="Google Shape;45;p7"/>
          <p:cNvSpPr txBox="1"/>
          <p:nvPr>
            <p:ph idx="4" type="body"/>
          </p:nvPr>
        </p:nvSpPr>
        <p:spPr>
          <a:xfrm>
            <a:off x="4877277" y="4059768"/>
            <a:ext cx="4243864" cy="7375737"/>
          </a:xfrm>
          <a:prstGeom prst="rect">
            <a:avLst/>
          </a:prstGeom>
          <a:noFill/>
          <a:ln>
            <a:noFill/>
          </a:ln>
        </p:spPr>
        <p:txBody>
          <a:bodyPr anchorCtr="0" anchor="t" bIns="64000" lIns="128000" spcFirstLastPara="1" rIns="128000" wrap="square" tIns="64000">
            <a:normAutofit/>
          </a:bodyPr>
          <a:lstStyle>
            <a:lvl1pPr indent="-444500" lvl="0" marL="457200" algn="l">
              <a:lnSpc>
                <a:spcPct val="100000"/>
              </a:lnSpc>
              <a:spcBef>
                <a:spcPts val="680"/>
              </a:spcBef>
              <a:spcAft>
                <a:spcPts val="0"/>
              </a:spcAft>
              <a:buClr>
                <a:schemeClr val="dk1"/>
              </a:buClr>
              <a:buSzPts val="3400"/>
              <a:buChar char="•"/>
              <a:defRPr sz="3400"/>
            </a:lvl1pPr>
            <a:lvl2pPr indent="-406400" lvl="1" marL="914400" algn="l">
              <a:lnSpc>
                <a:spcPct val="100000"/>
              </a:lnSpc>
              <a:spcBef>
                <a:spcPts val="560"/>
              </a:spcBef>
              <a:spcAft>
                <a:spcPts val="0"/>
              </a:spcAft>
              <a:buClr>
                <a:schemeClr val="dk1"/>
              </a:buClr>
              <a:buSzPts val="2800"/>
              <a:buChar char="–"/>
              <a:defRPr sz="2800"/>
            </a:lvl2pPr>
            <a:lvl3pPr indent="-387350" lvl="2" marL="1371600" algn="l">
              <a:lnSpc>
                <a:spcPct val="100000"/>
              </a:lnSpc>
              <a:spcBef>
                <a:spcPts val="500"/>
              </a:spcBef>
              <a:spcAft>
                <a:spcPts val="0"/>
              </a:spcAft>
              <a:buClr>
                <a:schemeClr val="dk1"/>
              </a:buClr>
              <a:buSzPts val="2500"/>
              <a:buChar char="•"/>
              <a:defRPr sz="2500"/>
            </a:lvl3pPr>
            <a:lvl4pPr indent="-368300" lvl="3" marL="1828800" algn="l">
              <a:lnSpc>
                <a:spcPct val="100000"/>
              </a:lnSpc>
              <a:spcBef>
                <a:spcPts val="440"/>
              </a:spcBef>
              <a:spcAft>
                <a:spcPts val="0"/>
              </a:spcAft>
              <a:buClr>
                <a:schemeClr val="dk1"/>
              </a:buClr>
              <a:buSzPts val="2200"/>
              <a:buChar char="–"/>
              <a:defRPr sz="2200"/>
            </a:lvl4pPr>
            <a:lvl5pPr indent="-368300" lvl="4" marL="2286000" algn="l">
              <a:lnSpc>
                <a:spcPct val="100000"/>
              </a:lnSpc>
              <a:spcBef>
                <a:spcPts val="440"/>
              </a:spcBef>
              <a:spcAft>
                <a:spcPts val="0"/>
              </a:spcAft>
              <a:buClr>
                <a:schemeClr val="dk1"/>
              </a:buClr>
              <a:buSzPts val="2200"/>
              <a:buChar char="»"/>
              <a:defRPr sz="2200"/>
            </a:lvl5pPr>
            <a:lvl6pPr indent="-368300" lvl="5" marL="2743200" algn="l">
              <a:lnSpc>
                <a:spcPct val="100000"/>
              </a:lnSpc>
              <a:spcBef>
                <a:spcPts val="440"/>
              </a:spcBef>
              <a:spcAft>
                <a:spcPts val="0"/>
              </a:spcAft>
              <a:buClr>
                <a:schemeClr val="dk1"/>
              </a:buClr>
              <a:buSzPts val="2200"/>
              <a:buChar char="•"/>
              <a:defRPr sz="2200"/>
            </a:lvl6pPr>
            <a:lvl7pPr indent="-368300" lvl="6" marL="3200400" algn="l">
              <a:lnSpc>
                <a:spcPct val="100000"/>
              </a:lnSpc>
              <a:spcBef>
                <a:spcPts val="440"/>
              </a:spcBef>
              <a:spcAft>
                <a:spcPts val="0"/>
              </a:spcAft>
              <a:buClr>
                <a:schemeClr val="dk1"/>
              </a:buClr>
              <a:buSzPts val="2200"/>
              <a:buChar char="•"/>
              <a:defRPr sz="2200"/>
            </a:lvl7pPr>
            <a:lvl8pPr indent="-368300" lvl="7" marL="3657600" algn="l">
              <a:lnSpc>
                <a:spcPct val="100000"/>
              </a:lnSpc>
              <a:spcBef>
                <a:spcPts val="440"/>
              </a:spcBef>
              <a:spcAft>
                <a:spcPts val="0"/>
              </a:spcAft>
              <a:buClr>
                <a:schemeClr val="dk1"/>
              </a:buClr>
              <a:buSzPts val="2200"/>
              <a:buChar char="•"/>
              <a:defRPr sz="2200"/>
            </a:lvl8pPr>
            <a:lvl9pPr indent="-368300" lvl="8" marL="4114800" algn="l">
              <a:lnSpc>
                <a:spcPct val="100000"/>
              </a:lnSpc>
              <a:spcBef>
                <a:spcPts val="440"/>
              </a:spcBef>
              <a:spcAft>
                <a:spcPts val="0"/>
              </a:spcAft>
              <a:buClr>
                <a:schemeClr val="dk1"/>
              </a:buClr>
              <a:buSzPts val="2200"/>
              <a:buChar char="•"/>
              <a:defRPr sz="2200"/>
            </a:lvl9pPr>
          </a:lstStyle>
          <a:p/>
        </p:txBody>
      </p:sp>
      <p:sp>
        <p:nvSpPr>
          <p:cNvPr id="46" name="Google Shape;46;p7"/>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sak cím"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80060" y="512657"/>
            <a:ext cx="8641080" cy="2133600"/>
          </a:xfrm>
          <a:prstGeom prst="rect">
            <a:avLst/>
          </a:prstGeom>
          <a:noFill/>
          <a:ln>
            <a:noFill/>
          </a:ln>
        </p:spPr>
        <p:txBody>
          <a:bodyPr anchorCtr="0" anchor="ctr" bIns="64000" lIns="128000" spcFirstLastPara="1" rIns="128000" wrap="square" tIns="640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Üres" type="blank">
  <p:cSld name="BLANK">
    <p:spTree>
      <p:nvGrpSpPr>
        <p:cNvPr id="54" name="Shape 54"/>
        <p:cNvGrpSpPr/>
        <p:nvPr/>
      </p:nvGrpSpPr>
      <p:grpSpPr>
        <a:xfrm>
          <a:off x="0" y="0"/>
          <a:ext cx="0" cy="0"/>
          <a:chOff x="0" y="0"/>
          <a:chExt cx="0" cy="0"/>
        </a:xfrm>
      </p:grpSpPr>
      <p:sp>
        <p:nvSpPr>
          <p:cNvPr id="55" name="Google Shape;55;p9"/>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rtalomrész képaláírással"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480061" y="509693"/>
            <a:ext cx="3158729" cy="2169160"/>
          </a:xfrm>
          <a:prstGeom prst="rect">
            <a:avLst/>
          </a:prstGeom>
          <a:noFill/>
          <a:ln>
            <a:noFill/>
          </a:ln>
        </p:spPr>
        <p:txBody>
          <a:bodyPr anchorCtr="0" anchor="b" bIns="64000" lIns="128000" spcFirstLastPara="1" rIns="128000" wrap="square" tIns="64000">
            <a:normAutofit/>
          </a:bodyPr>
          <a:lstStyle>
            <a:lvl1pPr lvl="0" algn="l">
              <a:lnSpc>
                <a:spcPct val="100000"/>
              </a:lnSpc>
              <a:spcBef>
                <a:spcPts val="0"/>
              </a:spcBef>
              <a:spcAft>
                <a:spcPts val="0"/>
              </a:spcAft>
              <a:buClr>
                <a:schemeClr val="dk1"/>
              </a:buClr>
              <a:buSzPts val="2800"/>
              <a:buFont typeface="Calibri"/>
              <a:buNone/>
              <a:defRPr b="1" sz="2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 type="body"/>
          </p:nvPr>
        </p:nvSpPr>
        <p:spPr>
          <a:xfrm>
            <a:off x="3753802" y="509695"/>
            <a:ext cx="5367338" cy="10925811"/>
          </a:xfrm>
          <a:prstGeom prst="rect">
            <a:avLst/>
          </a:prstGeom>
          <a:noFill/>
          <a:ln>
            <a:noFill/>
          </a:ln>
        </p:spPr>
        <p:txBody>
          <a:bodyPr anchorCtr="0" anchor="t" bIns="64000" lIns="128000" spcFirstLastPara="1" rIns="128000" wrap="square" tIns="64000">
            <a:normAutofit/>
          </a:bodyPr>
          <a:lstStyle>
            <a:lvl1pPr indent="-514350" lvl="0" marL="457200" algn="l">
              <a:lnSpc>
                <a:spcPct val="100000"/>
              </a:lnSpc>
              <a:spcBef>
                <a:spcPts val="900"/>
              </a:spcBef>
              <a:spcAft>
                <a:spcPts val="0"/>
              </a:spcAft>
              <a:buClr>
                <a:schemeClr val="dk1"/>
              </a:buClr>
              <a:buSzPts val="4500"/>
              <a:buChar char="•"/>
              <a:defRPr sz="4500"/>
            </a:lvl1pPr>
            <a:lvl2pPr indent="-476250" lvl="1" marL="914400" algn="l">
              <a:lnSpc>
                <a:spcPct val="100000"/>
              </a:lnSpc>
              <a:spcBef>
                <a:spcPts val="780"/>
              </a:spcBef>
              <a:spcAft>
                <a:spcPts val="0"/>
              </a:spcAft>
              <a:buClr>
                <a:schemeClr val="dk1"/>
              </a:buClr>
              <a:buSzPts val="3900"/>
              <a:buChar char="–"/>
              <a:defRPr sz="3900"/>
            </a:lvl2pPr>
            <a:lvl3pPr indent="-444500" lvl="2" marL="1371600" algn="l">
              <a:lnSpc>
                <a:spcPct val="100000"/>
              </a:lnSpc>
              <a:spcBef>
                <a:spcPts val="680"/>
              </a:spcBef>
              <a:spcAft>
                <a:spcPts val="0"/>
              </a:spcAft>
              <a:buClr>
                <a:schemeClr val="dk1"/>
              </a:buClr>
              <a:buSzPts val="3400"/>
              <a:buChar char="•"/>
              <a:defRPr sz="3400"/>
            </a:lvl3pPr>
            <a:lvl4pPr indent="-406400" lvl="3" marL="1828800" algn="l">
              <a:lnSpc>
                <a:spcPct val="100000"/>
              </a:lnSpc>
              <a:spcBef>
                <a:spcPts val="560"/>
              </a:spcBef>
              <a:spcAft>
                <a:spcPts val="0"/>
              </a:spcAft>
              <a:buClr>
                <a:schemeClr val="dk1"/>
              </a:buClr>
              <a:buSzPts val="2800"/>
              <a:buChar char="–"/>
              <a:defRPr sz="2800"/>
            </a:lvl4pPr>
            <a:lvl5pPr indent="-406400" lvl="4" marL="2286000" algn="l">
              <a:lnSpc>
                <a:spcPct val="100000"/>
              </a:lnSpc>
              <a:spcBef>
                <a:spcPts val="560"/>
              </a:spcBef>
              <a:spcAft>
                <a:spcPts val="0"/>
              </a:spcAft>
              <a:buClr>
                <a:schemeClr val="dk1"/>
              </a:buClr>
              <a:buSzPts val="2800"/>
              <a:buChar char="»"/>
              <a:defRPr sz="2800"/>
            </a:lvl5pPr>
            <a:lvl6pPr indent="-406400" lvl="5" marL="2743200" algn="l">
              <a:lnSpc>
                <a:spcPct val="100000"/>
              </a:lnSpc>
              <a:spcBef>
                <a:spcPts val="560"/>
              </a:spcBef>
              <a:spcAft>
                <a:spcPts val="0"/>
              </a:spcAft>
              <a:buClr>
                <a:schemeClr val="dk1"/>
              </a:buClr>
              <a:buSzPts val="2800"/>
              <a:buChar char="•"/>
              <a:defRPr sz="2800"/>
            </a:lvl6pPr>
            <a:lvl7pPr indent="-406400" lvl="6" marL="3200400" algn="l">
              <a:lnSpc>
                <a:spcPct val="100000"/>
              </a:lnSpc>
              <a:spcBef>
                <a:spcPts val="560"/>
              </a:spcBef>
              <a:spcAft>
                <a:spcPts val="0"/>
              </a:spcAft>
              <a:buClr>
                <a:schemeClr val="dk1"/>
              </a:buClr>
              <a:buSzPts val="2800"/>
              <a:buChar char="•"/>
              <a:defRPr sz="2800"/>
            </a:lvl7pPr>
            <a:lvl8pPr indent="-406400" lvl="7" marL="3657600" algn="l">
              <a:lnSpc>
                <a:spcPct val="100000"/>
              </a:lnSpc>
              <a:spcBef>
                <a:spcPts val="560"/>
              </a:spcBef>
              <a:spcAft>
                <a:spcPts val="0"/>
              </a:spcAft>
              <a:buClr>
                <a:schemeClr val="dk1"/>
              </a:buClr>
              <a:buSzPts val="2800"/>
              <a:buChar char="•"/>
              <a:defRPr sz="2800"/>
            </a:lvl8pPr>
            <a:lvl9pPr indent="-406400" lvl="8" marL="4114800" algn="l">
              <a:lnSpc>
                <a:spcPct val="100000"/>
              </a:lnSpc>
              <a:spcBef>
                <a:spcPts val="560"/>
              </a:spcBef>
              <a:spcAft>
                <a:spcPts val="0"/>
              </a:spcAft>
              <a:buClr>
                <a:schemeClr val="dk1"/>
              </a:buClr>
              <a:buSzPts val="2800"/>
              <a:buChar char="•"/>
              <a:defRPr sz="2800"/>
            </a:lvl9pPr>
          </a:lstStyle>
          <a:p/>
        </p:txBody>
      </p:sp>
      <p:sp>
        <p:nvSpPr>
          <p:cNvPr id="61" name="Google Shape;61;p10"/>
          <p:cNvSpPr txBox="1"/>
          <p:nvPr>
            <p:ph idx="2" type="body"/>
          </p:nvPr>
        </p:nvSpPr>
        <p:spPr>
          <a:xfrm>
            <a:off x="480061" y="2678855"/>
            <a:ext cx="3158729" cy="8756651"/>
          </a:xfrm>
          <a:prstGeom prst="rect">
            <a:avLst/>
          </a:prstGeom>
          <a:noFill/>
          <a:ln>
            <a:noFill/>
          </a:ln>
        </p:spPr>
        <p:txBody>
          <a:bodyPr anchorCtr="0" anchor="t" bIns="64000" lIns="128000" spcFirstLastPara="1" rIns="128000" wrap="square" tIns="64000">
            <a:normAutofit/>
          </a:bodyPr>
          <a:lstStyle>
            <a:lvl1pPr indent="-228600" lvl="0" marL="457200" algn="l">
              <a:lnSpc>
                <a:spcPct val="100000"/>
              </a:lnSpc>
              <a:spcBef>
                <a:spcPts val="400"/>
              </a:spcBef>
              <a:spcAft>
                <a:spcPts val="0"/>
              </a:spcAft>
              <a:buClr>
                <a:schemeClr val="dk1"/>
              </a:buClr>
              <a:buSzPts val="2000"/>
              <a:buNone/>
              <a:defRPr sz="2000"/>
            </a:lvl1pPr>
            <a:lvl2pPr indent="-228600" lvl="1" marL="914400" algn="l">
              <a:lnSpc>
                <a:spcPct val="100000"/>
              </a:lnSpc>
              <a:spcBef>
                <a:spcPts val="340"/>
              </a:spcBef>
              <a:spcAft>
                <a:spcPts val="0"/>
              </a:spcAft>
              <a:buClr>
                <a:schemeClr val="dk1"/>
              </a:buClr>
              <a:buSzPts val="1700"/>
              <a:buNone/>
              <a:defRPr sz="1700"/>
            </a:lvl2pPr>
            <a:lvl3pPr indent="-228600" lvl="2" marL="1371600" algn="l">
              <a:lnSpc>
                <a:spcPct val="100000"/>
              </a:lnSpc>
              <a:spcBef>
                <a:spcPts val="280"/>
              </a:spcBef>
              <a:spcAft>
                <a:spcPts val="0"/>
              </a:spcAft>
              <a:buClr>
                <a:schemeClr val="dk1"/>
              </a:buClr>
              <a:buSzPts val="1400"/>
              <a:buNone/>
              <a:defRPr sz="1400"/>
            </a:lvl3pPr>
            <a:lvl4pPr indent="-228600" lvl="3" marL="1828800" algn="l">
              <a:lnSpc>
                <a:spcPct val="100000"/>
              </a:lnSpc>
              <a:spcBef>
                <a:spcPts val="260"/>
              </a:spcBef>
              <a:spcAft>
                <a:spcPts val="0"/>
              </a:spcAft>
              <a:buClr>
                <a:schemeClr val="dk1"/>
              </a:buClr>
              <a:buSzPts val="1300"/>
              <a:buNone/>
              <a:defRPr sz="1300"/>
            </a:lvl4pPr>
            <a:lvl5pPr indent="-228600" lvl="4" marL="2286000" algn="l">
              <a:lnSpc>
                <a:spcPct val="100000"/>
              </a:lnSpc>
              <a:spcBef>
                <a:spcPts val="260"/>
              </a:spcBef>
              <a:spcAft>
                <a:spcPts val="0"/>
              </a:spcAft>
              <a:buClr>
                <a:schemeClr val="dk1"/>
              </a:buClr>
              <a:buSzPts val="1300"/>
              <a:buNone/>
              <a:defRPr sz="1300"/>
            </a:lvl5pPr>
            <a:lvl6pPr indent="-228600" lvl="5" marL="2743200" algn="l">
              <a:lnSpc>
                <a:spcPct val="100000"/>
              </a:lnSpc>
              <a:spcBef>
                <a:spcPts val="260"/>
              </a:spcBef>
              <a:spcAft>
                <a:spcPts val="0"/>
              </a:spcAft>
              <a:buClr>
                <a:schemeClr val="dk1"/>
              </a:buClr>
              <a:buSzPts val="1300"/>
              <a:buNone/>
              <a:defRPr sz="1300"/>
            </a:lvl6pPr>
            <a:lvl7pPr indent="-228600" lvl="6" marL="3200400" algn="l">
              <a:lnSpc>
                <a:spcPct val="100000"/>
              </a:lnSpc>
              <a:spcBef>
                <a:spcPts val="260"/>
              </a:spcBef>
              <a:spcAft>
                <a:spcPts val="0"/>
              </a:spcAft>
              <a:buClr>
                <a:schemeClr val="dk1"/>
              </a:buClr>
              <a:buSzPts val="1300"/>
              <a:buNone/>
              <a:defRPr sz="1300"/>
            </a:lvl7pPr>
            <a:lvl8pPr indent="-228600" lvl="7" marL="3657600" algn="l">
              <a:lnSpc>
                <a:spcPct val="100000"/>
              </a:lnSpc>
              <a:spcBef>
                <a:spcPts val="260"/>
              </a:spcBef>
              <a:spcAft>
                <a:spcPts val="0"/>
              </a:spcAft>
              <a:buClr>
                <a:schemeClr val="dk1"/>
              </a:buClr>
              <a:buSzPts val="1300"/>
              <a:buNone/>
              <a:defRPr sz="1300"/>
            </a:lvl8pPr>
            <a:lvl9pPr indent="-228600" lvl="8" marL="4114800" algn="l">
              <a:lnSpc>
                <a:spcPct val="100000"/>
              </a:lnSpc>
              <a:spcBef>
                <a:spcPts val="260"/>
              </a:spcBef>
              <a:spcAft>
                <a:spcPts val="0"/>
              </a:spcAft>
              <a:buClr>
                <a:schemeClr val="dk1"/>
              </a:buClr>
              <a:buSzPts val="1300"/>
              <a:buNone/>
              <a:defRPr sz="1300"/>
            </a:lvl9pPr>
          </a:lstStyle>
          <a:p/>
        </p:txBody>
      </p:sp>
      <p:sp>
        <p:nvSpPr>
          <p:cNvPr id="62" name="Google Shape;62;p10"/>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0"/>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0"/>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ép képaláírással"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1881902" y="8961121"/>
            <a:ext cx="5760720" cy="1057911"/>
          </a:xfrm>
          <a:prstGeom prst="rect">
            <a:avLst/>
          </a:prstGeom>
          <a:noFill/>
          <a:ln>
            <a:noFill/>
          </a:ln>
        </p:spPr>
        <p:txBody>
          <a:bodyPr anchorCtr="0" anchor="b" bIns="64000" lIns="128000" spcFirstLastPara="1" rIns="128000" wrap="square" tIns="64000">
            <a:normAutofit/>
          </a:bodyPr>
          <a:lstStyle>
            <a:lvl1pPr lvl="0" algn="l">
              <a:lnSpc>
                <a:spcPct val="100000"/>
              </a:lnSpc>
              <a:spcBef>
                <a:spcPts val="0"/>
              </a:spcBef>
              <a:spcAft>
                <a:spcPts val="0"/>
              </a:spcAft>
              <a:buClr>
                <a:schemeClr val="dk1"/>
              </a:buClr>
              <a:buSzPts val="2800"/>
              <a:buFont typeface="Calibri"/>
              <a:buNone/>
              <a:defRPr b="1" sz="2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p:nvPr>
            <p:ph idx="2" type="pic"/>
          </p:nvPr>
        </p:nvSpPr>
        <p:spPr>
          <a:xfrm>
            <a:off x="1881902" y="1143847"/>
            <a:ext cx="5760720" cy="7680960"/>
          </a:xfrm>
          <a:prstGeom prst="rect">
            <a:avLst/>
          </a:prstGeom>
          <a:noFill/>
          <a:ln>
            <a:noFill/>
          </a:ln>
        </p:spPr>
      </p:sp>
      <p:sp>
        <p:nvSpPr>
          <p:cNvPr id="68" name="Google Shape;68;p11"/>
          <p:cNvSpPr txBox="1"/>
          <p:nvPr>
            <p:ph idx="1" type="body"/>
          </p:nvPr>
        </p:nvSpPr>
        <p:spPr>
          <a:xfrm>
            <a:off x="1881902" y="10019032"/>
            <a:ext cx="5760720" cy="1502409"/>
          </a:xfrm>
          <a:prstGeom prst="rect">
            <a:avLst/>
          </a:prstGeom>
          <a:noFill/>
          <a:ln>
            <a:noFill/>
          </a:ln>
        </p:spPr>
        <p:txBody>
          <a:bodyPr anchorCtr="0" anchor="t" bIns="64000" lIns="128000" spcFirstLastPara="1" rIns="128000" wrap="square" tIns="64000">
            <a:normAutofit/>
          </a:bodyPr>
          <a:lstStyle>
            <a:lvl1pPr indent="-228600" lvl="0" marL="457200" algn="l">
              <a:lnSpc>
                <a:spcPct val="100000"/>
              </a:lnSpc>
              <a:spcBef>
                <a:spcPts val="400"/>
              </a:spcBef>
              <a:spcAft>
                <a:spcPts val="0"/>
              </a:spcAft>
              <a:buClr>
                <a:schemeClr val="dk1"/>
              </a:buClr>
              <a:buSzPts val="2000"/>
              <a:buNone/>
              <a:defRPr sz="2000"/>
            </a:lvl1pPr>
            <a:lvl2pPr indent="-228600" lvl="1" marL="914400" algn="l">
              <a:lnSpc>
                <a:spcPct val="100000"/>
              </a:lnSpc>
              <a:spcBef>
                <a:spcPts val="340"/>
              </a:spcBef>
              <a:spcAft>
                <a:spcPts val="0"/>
              </a:spcAft>
              <a:buClr>
                <a:schemeClr val="dk1"/>
              </a:buClr>
              <a:buSzPts val="1700"/>
              <a:buNone/>
              <a:defRPr sz="1700"/>
            </a:lvl2pPr>
            <a:lvl3pPr indent="-228600" lvl="2" marL="1371600" algn="l">
              <a:lnSpc>
                <a:spcPct val="100000"/>
              </a:lnSpc>
              <a:spcBef>
                <a:spcPts val="280"/>
              </a:spcBef>
              <a:spcAft>
                <a:spcPts val="0"/>
              </a:spcAft>
              <a:buClr>
                <a:schemeClr val="dk1"/>
              </a:buClr>
              <a:buSzPts val="1400"/>
              <a:buNone/>
              <a:defRPr sz="1400"/>
            </a:lvl3pPr>
            <a:lvl4pPr indent="-228600" lvl="3" marL="1828800" algn="l">
              <a:lnSpc>
                <a:spcPct val="100000"/>
              </a:lnSpc>
              <a:spcBef>
                <a:spcPts val="260"/>
              </a:spcBef>
              <a:spcAft>
                <a:spcPts val="0"/>
              </a:spcAft>
              <a:buClr>
                <a:schemeClr val="dk1"/>
              </a:buClr>
              <a:buSzPts val="1300"/>
              <a:buNone/>
              <a:defRPr sz="1300"/>
            </a:lvl4pPr>
            <a:lvl5pPr indent="-228600" lvl="4" marL="2286000" algn="l">
              <a:lnSpc>
                <a:spcPct val="100000"/>
              </a:lnSpc>
              <a:spcBef>
                <a:spcPts val="260"/>
              </a:spcBef>
              <a:spcAft>
                <a:spcPts val="0"/>
              </a:spcAft>
              <a:buClr>
                <a:schemeClr val="dk1"/>
              </a:buClr>
              <a:buSzPts val="1300"/>
              <a:buNone/>
              <a:defRPr sz="1300"/>
            </a:lvl5pPr>
            <a:lvl6pPr indent="-228600" lvl="5" marL="2743200" algn="l">
              <a:lnSpc>
                <a:spcPct val="100000"/>
              </a:lnSpc>
              <a:spcBef>
                <a:spcPts val="260"/>
              </a:spcBef>
              <a:spcAft>
                <a:spcPts val="0"/>
              </a:spcAft>
              <a:buClr>
                <a:schemeClr val="dk1"/>
              </a:buClr>
              <a:buSzPts val="1300"/>
              <a:buNone/>
              <a:defRPr sz="1300"/>
            </a:lvl6pPr>
            <a:lvl7pPr indent="-228600" lvl="6" marL="3200400" algn="l">
              <a:lnSpc>
                <a:spcPct val="100000"/>
              </a:lnSpc>
              <a:spcBef>
                <a:spcPts val="260"/>
              </a:spcBef>
              <a:spcAft>
                <a:spcPts val="0"/>
              </a:spcAft>
              <a:buClr>
                <a:schemeClr val="dk1"/>
              </a:buClr>
              <a:buSzPts val="1300"/>
              <a:buNone/>
              <a:defRPr sz="1300"/>
            </a:lvl7pPr>
            <a:lvl8pPr indent="-228600" lvl="7" marL="3657600" algn="l">
              <a:lnSpc>
                <a:spcPct val="100000"/>
              </a:lnSpc>
              <a:spcBef>
                <a:spcPts val="260"/>
              </a:spcBef>
              <a:spcAft>
                <a:spcPts val="0"/>
              </a:spcAft>
              <a:buClr>
                <a:schemeClr val="dk1"/>
              </a:buClr>
              <a:buSzPts val="1300"/>
              <a:buNone/>
              <a:defRPr sz="1300"/>
            </a:lvl8pPr>
            <a:lvl9pPr indent="-228600" lvl="8" marL="4114800" algn="l">
              <a:lnSpc>
                <a:spcPct val="100000"/>
              </a:lnSpc>
              <a:spcBef>
                <a:spcPts val="260"/>
              </a:spcBef>
              <a:spcAft>
                <a:spcPts val="0"/>
              </a:spcAft>
              <a:buClr>
                <a:schemeClr val="dk1"/>
              </a:buClr>
              <a:buSzPts val="1300"/>
              <a:buNone/>
              <a:defRPr sz="1300"/>
            </a:lvl9pPr>
          </a:lstStyle>
          <a:p/>
        </p:txBody>
      </p:sp>
      <p:sp>
        <p:nvSpPr>
          <p:cNvPr id="69" name="Google Shape;69;p11"/>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1"/>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1"/>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480060" y="512657"/>
            <a:ext cx="8641080" cy="2133600"/>
          </a:xfrm>
          <a:prstGeom prst="rect">
            <a:avLst/>
          </a:prstGeom>
          <a:noFill/>
          <a:ln>
            <a:noFill/>
          </a:ln>
        </p:spPr>
        <p:txBody>
          <a:bodyPr anchorCtr="0" anchor="ctr" bIns="64000" lIns="128000" spcFirstLastPara="1" rIns="128000" wrap="square" tIns="64000">
            <a:normAutofit/>
          </a:bodyPr>
          <a:lstStyle>
            <a:lvl1pPr lvl="0" marR="0" rtl="0" algn="ctr">
              <a:lnSpc>
                <a:spcPct val="100000"/>
              </a:lnSpc>
              <a:spcBef>
                <a:spcPts val="0"/>
              </a:spcBef>
              <a:spcAft>
                <a:spcPts val="0"/>
              </a:spcAft>
              <a:buClr>
                <a:schemeClr val="dk1"/>
              </a:buClr>
              <a:buSzPts val="6200"/>
              <a:buFont typeface="Calibri"/>
              <a:buNone/>
              <a:defRPr b="0" i="0" sz="6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 type="body"/>
          </p:nvPr>
        </p:nvSpPr>
        <p:spPr>
          <a:xfrm>
            <a:off x="480060" y="2987041"/>
            <a:ext cx="8641080" cy="8448464"/>
          </a:xfrm>
          <a:prstGeom prst="rect">
            <a:avLst/>
          </a:prstGeom>
          <a:noFill/>
          <a:ln>
            <a:noFill/>
          </a:ln>
        </p:spPr>
        <p:txBody>
          <a:bodyPr anchorCtr="0" anchor="t" bIns="64000" lIns="128000" spcFirstLastPara="1" rIns="128000" wrap="square" tIns="64000">
            <a:normAutofit/>
          </a:bodyPr>
          <a:lstStyle>
            <a:lvl1pPr indent="-514350" lvl="0" marL="4572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Calibri"/>
                <a:ea typeface="Calibri"/>
                <a:cs typeface="Calibri"/>
                <a:sym typeface="Calibri"/>
              </a:defRPr>
            </a:lvl1pPr>
            <a:lvl2pPr indent="-476250" lvl="1" marL="914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Calibri"/>
                <a:ea typeface="Calibri"/>
                <a:cs typeface="Calibri"/>
                <a:sym typeface="Calibri"/>
              </a:defRPr>
            </a:lvl2pPr>
            <a:lvl3pPr indent="-444500" lvl="2" marL="1371600" marR="0" rtl="0" algn="l">
              <a:lnSpc>
                <a:spcPct val="100000"/>
              </a:lnSpc>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3pPr>
            <a:lvl4pPr indent="-406400" lvl="3" marL="18288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4pPr>
            <a:lvl5pPr indent="-406400" lvl="4" marL="22860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5pPr>
            <a:lvl6pPr indent="-406400" lvl="5" marL="27432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6pPr>
            <a:lvl7pPr indent="-406400" lvl="6" marL="3200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7pPr>
            <a:lvl8pPr indent="-406400" lvl="7" marL="36576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8pPr>
            <a:lvl9pPr indent="-406400" lvl="8" marL="41148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480060" y="11865189"/>
            <a:ext cx="2240280" cy="681567"/>
          </a:xfrm>
          <a:prstGeom prst="rect">
            <a:avLst/>
          </a:prstGeom>
          <a:noFill/>
          <a:ln>
            <a:noFill/>
          </a:ln>
        </p:spPr>
        <p:txBody>
          <a:bodyPr anchorCtr="0" anchor="ctr" bIns="64000" lIns="128000" spcFirstLastPara="1" rIns="128000" wrap="square" tIns="64000">
            <a:noAutofit/>
          </a:bodyPr>
          <a:lstStyle>
            <a:lvl1pPr lvl="0" marR="0" rtl="0" algn="l">
              <a:lnSpc>
                <a:spcPct val="100000"/>
              </a:lnSpc>
              <a:spcBef>
                <a:spcPts val="0"/>
              </a:spcBef>
              <a:spcAft>
                <a:spcPts val="0"/>
              </a:spcAft>
              <a:buClr>
                <a:srgbClr val="000000"/>
              </a:buClr>
              <a:buSzPts val="1400"/>
              <a:buFont typeface="Arial"/>
              <a:buNone/>
              <a:defRPr b="0" i="0" sz="17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3280410" y="11865189"/>
            <a:ext cx="3040380" cy="681567"/>
          </a:xfrm>
          <a:prstGeom prst="rect">
            <a:avLst/>
          </a:prstGeom>
          <a:noFill/>
          <a:ln>
            <a:noFill/>
          </a:ln>
        </p:spPr>
        <p:txBody>
          <a:bodyPr anchorCtr="0" anchor="ctr" bIns="64000" lIns="128000" spcFirstLastPara="1" rIns="128000" wrap="square" tIns="64000">
            <a:noAutofit/>
          </a:bodyPr>
          <a:lstStyle>
            <a:lvl1pPr lvl="0" marR="0" rtl="0" algn="ctr">
              <a:lnSpc>
                <a:spcPct val="100000"/>
              </a:lnSpc>
              <a:spcBef>
                <a:spcPts val="0"/>
              </a:spcBef>
              <a:spcAft>
                <a:spcPts val="0"/>
              </a:spcAft>
              <a:buClr>
                <a:srgbClr val="000000"/>
              </a:buClr>
              <a:buSzPts val="1400"/>
              <a:buFont typeface="Arial"/>
              <a:buNone/>
              <a:defRPr b="0" i="0" sz="17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700"/>
              <a:buFont typeface="Arial"/>
              <a:buNone/>
              <a:defRPr b="0" i="0" sz="1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hu-HU"/>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 Id="rId4" Type="http://schemas.openxmlformats.org/officeDocument/2006/relationships/hyperlink" Target="https://creativecommons.org/licenses/by-nc-nd/2.5/hu/" TargetMode="External"/><Relationship Id="rId11" Type="http://schemas.openxmlformats.org/officeDocument/2006/relationships/image" Target="../media/image2.jpg"/><Relationship Id="rId10" Type="http://schemas.openxmlformats.org/officeDocument/2006/relationships/image" Target="../media/image5.jpg"/><Relationship Id="rId9" Type="http://schemas.openxmlformats.org/officeDocument/2006/relationships/image" Target="../media/image4.png"/><Relationship Id="rId5" Type="http://schemas.openxmlformats.org/officeDocument/2006/relationships/hyperlink" Target="https://info.publicintelligence.net/NATO-IO.pdf" TargetMode="External"/><Relationship Id="rId6" Type="http://schemas.openxmlformats.org/officeDocument/2006/relationships/hyperlink" Target="https://info.publicintelligence.net/NATO-PSYOPS-Policy-2003.pdf%20(2015" TargetMode="External"/><Relationship Id="rId7" Type="http://schemas.openxmlformats.org/officeDocument/2006/relationships/image" Target="../media/image3.png"/><Relationship Id="rId8"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descr="http://malla.vizugy.hu/images/gallery/terkep.jpg" id="89" name="Google Shape;89;p1"/>
          <p:cNvPicPr preferRelativeResize="0"/>
          <p:nvPr/>
        </p:nvPicPr>
        <p:blipFill rotWithShape="1">
          <a:blip r:embed="rId3">
            <a:alphaModFix/>
          </a:blip>
          <a:srcRect b="0" l="0" r="0" t="0"/>
          <a:stretch/>
        </p:blipFill>
        <p:spPr>
          <a:xfrm>
            <a:off x="3268708" y="7689864"/>
            <a:ext cx="6312768" cy="4238714"/>
          </a:xfrm>
          <a:prstGeom prst="rect">
            <a:avLst/>
          </a:prstGeom>
          <a:noFill/>
          <a:ln>
            <a:noFill/>
          </a:ln>
        </p:spPr>
      </p:pic>
      <p:cxnSp>
        <p:nvCxnSpPr>
          <p:cNvPr id="90" name="Google Shape;90;p1"/>
          <p:cNvCxnSpPr/>
          <p:nvPr/>
        </p:nvCxnSpPr>
        <p:spPr>
          <a:xfrm>
            <a:off x="0" y="1135472"/>
            <a:ext cx="9601200" cy="0"/>
          </a:xfrm>
          <a:prstGeom prst="straightConnector1">
            <a:avLst/>
          </a:prstGeom>
          <a:noFill/>
          <a:ln cap="flat" cmpd="sng" w="28575">
            <a:solidFill>
              <a:srgbClr val="366092"/>
            </a:solidFill>
            <a:prstDash val="solid"/>
            <a:round/>
            <a:headEnd len="sm" w="sm" type="none"/>
            <a:tailEnd len="sm" w="sm" type="none"/>
          </a:ln>
        </p:spPr>
      </p:cxnSp>
      <p:sp>
        <p:nvSpPr>
          <p:cNvPr id="91" name="Google Shape;91;p1"/>
          <p:cNvSpPr txBox="1"/>
          <p:nvPr/>
        </p:nvSpPr>
        <p:spPr>
          <a:xfrm>
            <a:off x="0" y="1396325"/>
            <a:ext cx="9601200" cy="8544300"/>
          </a:xfrm>
          <a:prstGeom prst="rect">
            <a:avLst/>
          </a:prstGeom>
          <a:noFill/>
          <a:ln>
            <a:noFill/>
          </a:ln>
        </p:spPr>
        <p:txBody>
          <a:bodyPr anchorCtr="0" anchor="t" bIns="64000" lIns="128000" spcFirstLastPara="1" rIns="128000" wrap="square" tIns="64000">
            <a:noAutofit/>
          </a:bodyPr>
          <a:lstStyle/>
          <a:p>
            <a:pPr indent="0" lvl="0" marL="0" marR="0" rtl="0" algn="just">
              <a:lnSpc>
                <a:spcPct val="100000"/>
              </a:lnSpc>
              <a:spcBef>
                <a:spcPts val="0"/>
              </a:spcBef>
              <a:spcAft>
                <a:spcPts val="0"/>
              </a:spcAft>
              <a:buClr>
                <a:srgbClr val="000000"/>
              </a:buClr>
              <a:buSzPts val="1200"/>
              <a:buFont typeface="Arial"/>
              <a:buNone/>
            </a:pPr>
            <a:r>
              <a:rPr b="0" i="0" lang="hu-HU" sz="1200" u="none" cap="none" strike="noStrike">
                <a:solidFill>
                  <a:schemeClr val="dk1"/>
                </a:solidFill>
                <a:latin typeface="Calibri"/>
                <a:ea typeface="Calibri"/>
                <a:cs typeface="Calibri"/>
                <a:sym typeface="Calibri"/>
              </a:rPr>
              <a:t>A POSZTER CÍME</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1200"/>
              </a:spcBef>
              <a:spcAft>
                <a:spcPts val="0"/>
              </a:spcAft>
              <a:buClr>
                <a:srgbClr val="000000"/>
              </a:buClr>
              <a:buSzPts val="1200"/>
              <a:buFont typeface="Arial"/>
              <a:buNone/>
            </a:pPr>
            <a:r>
              <a:rPr b="0" i="0" lang="hu-HU" sz="1200" u="none" cap="none" strike="noStrike">
                <a:solidFill>
                  <a:schemeClr val="dk1"/>
                </a:solidFill>
                <a:latin typeface="Calibri"/>
                <a:ea typeface="Calibri"/>
                <a:cs typeface="Calibri"/>
                <a:sym typeface="Calibri"/>
              </a:rPr>
              <a:t>Alcíme</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1200"/>
              </a:spcBef>
              <a:spcAft>
                <a:spcPts val="0"/>
              </a:spcAft>
              <a:buClr>
                <a:srgbClr val="000000"/>
              </a:buClr>
              <a:buSzPts val="1000"/>
              <a:buFont typeface="Arial"/>
              <a:buNone/>
            </a:pPr>
            <a:r>
              <a:rPr b="0" i="0" lang="hu-HU" sz="1000" u="none" cap="none" strike="noStrike">
                <a:solidFill>
                  <a:schemeClr val="dk1"/>
                </a:solidFill>
                <a:latin typeface="Calibri"/>
                <a:ea typeface="Calibri"/>
                <a:cs typeface="Calibri"/>
                <a:sym typeface="Calibri"/>
              </a:rPr>
              <a:t>A szerző neve</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000"/>
              <a:buFont typeface="Arial"/>
              <a:buNone/>
            </a:pPr>
            <a:r>
              <a:rPr b="0" i="0" lang="hu-HU" sz="1000" u="none" cap="none" strike="noStrike">
                <a:solidFill>
                  <a:schemeClr val="dk1"/>
                </a:solidFill>
                <a:latin typeface="Calibri"/>
                <a:ea typeface="Calibri"/>
                <a:cs typeface="Calibri"/>
                <a:sym typeface="Calibri"/>
              </a:rPr>
              <a:t>A szerző oktatási intézménye</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600"/>
              </a:spcBef>
              <a:spcAft>
                <a:spcPts val="0"/>
              </a:spcAft>
              <a:buClr>
                <a:srgbClr val="000000"/>
              </a:buClr>
              <a:buSzPts val="1200"/>
              <a:buFont typeface="Arial"/>
              <a:buNone/>
            </a:pPr>
            <a:r>
              <a:rPr b="0" i="0" lang="hu-HU" sz="1200" u="none" cap="none" strike="noStrike">
                <a:solidFill>
                  <a:schemeClr val="dk1"/>
                </a:solidFill>
                <a:latin typeface="Calibri"/>
                <a:ea typeface="Calibri"/>
                <a:cs typeface="Calibri"/>
                <a:sym typeface="Calibri"/>
              </a:rPr>
              <a:t>Formai követelmények: </a:t>
            </a:r>
            <a:endParaRPr b="0" i="0" sz="12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Kérjük a mellékelt sablonhoz igazodva vagy azt használva készítsék el a posztereket.  </a:t>
            </a:r>
            <a:r>
              <a:rPr b="1" i="0" lang="hu-HU" sz="800" u="none" cap="none" strike="noStrike">
                <a:solidFill>
                  <a:schemeClr val="dk1"/>
                </a:solidFill>
                <a:latin typeface="Calibri"/>
                <a:ea typeface="Calibri"/>
                <a:cs typeface="Calibri"/>
                <a:sym typeface="Calibri"/>
              </a:rPr>
              <a:t>Az élőfejet és élőlábat hagyja változatlanul!!!</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Fontos körülmény, hogy a sablon A3 méretű, de a kinyomtatott poszter A1 méretű lesz tehát a szöveg végleges mérete 2 szer nagyobb lesz a valóságban. Így a 8 pontos betűtípus a kinyomtatott poszteren 16 pontosként jelenik meg. (Erre a változtatásra az Office programok korlátai miatt van szükség, de aki más képszerkesztő programot kíván használni, megteheti. Ebben az esetben csak a formai követelményeket kell figyelembe vennie, az A1 méretű poszterhez igazítania, és PNG formátumban elküldeni a megadott elérhetőségre.)</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200"/>
              <a:buFont typeface="Arial"/>
              <a:buNone/>
            </a:pPr>
            <a:r>
              <a:rPr b="0" i="0" lang="hu-HU" sz="1200" u="none" cap="none" strike="noStrike">
                <a:solidFill>
                  <a:schemeClr val="dk1"/>
                </a:solidFill>
                <a:latin typeface="Calibri"/>
                <a:ea typeface="Calibri"/>
                <a:cs typeface="Calibri"/>
                <a:sym typeface="Calibri"/>
              </a:rPr>
              <a:t>Méretadatok A3 sablonhoz:</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000"/>
              <a:buFont typeface="Arial"/>
              <a:buNone/>
            </a:pPr>
            <a:r>
              <a:rPr b="0" i="1" lang="hu-HU" sz="1000" u="none" cap="none" strike="noStrike">
                <a:solidFill>
                  <a:schemeClr val="dk1"/>
                </a:solidFill>
                <a:latin typeface="Calibri"/>
                <a:ea typeface="Calibri"/>
                <a:cs typeface="Calibri"/>
                <a:sym typeface="Calibri"/>
              </a:rPr>
              <a:t>Betűtípus /Szöveg: </a:t>
            </a:r>
            <a:r>
              <a:rPr b="0" i="0" lang="hu-HU" sz="800" u="none" cap="none" strike="noStrike">
                <a:solidFill>
                  <a:schemeClr val="dk1"/>
                </a:solidFill>
                <a:latin typeface="Calibri"/>
                <a:ea typeface="Calibri"/>
                <a:cs typeface="Calibri"/>
                <a:sym typeface="Calibri"/>
              </a:rPr>
              <a:t>Calibri, törzsszöveg 8p; a főcím 16p; alcím 12p. 3 hasábos elrendezés, hasábok közt 0,1 cm térköz, a sorköz 1,15. </a:t>
            </a:r>
            <a:r>
              <a:rPr b="1" i="0" lang="hu-HU" sz="800" u="none" cap="none" strike="noStrike">
                <a:solidFill>
                  <a:schemeClr val="dk1"/>
                </a:solidFill>
                <a:latin typeface="Calibri"/>
                <a:ea typeface="Calibri"/>
                <a:cs typeface="Calibri"/>
                <a:sym typeface="Calibri"/>
              </a:rPr>
              <a:t>Ne használjanak félkövér</a:t>
            </a:r>
            <a:r>
              <a:rPr b="0" i="0" lang="hu-HU" sz="800" u="none" cap="none" strike="noStrike">
                <a:solidFill>
                  <a:schemeClr val="dk1"/>
                </a:solidFill>
                <a:latin typeface="Calibri"/>
                <a:ea typeface="Calibri"/>
                <a:cs typeface="Calibri"/>
                <a:sym typeface="Calibri"/>
              </a:rPr>
              <a:t> vagy színes kiemelés csak </a:t>
            </a:r>
            <a:r>
              <a:rPr b="0" i="1" lang="hu-HU" sz="800" u="none" cap="none" strike="noStrike">
                <a:solidFill>
                  <a:schemeClr val="dk1"/>
                </a:solidFill>
                <a:latin typeface="Calibri"/>
                <a:ea typeface="Calibri"/>
                <a:cs typeface="Calibri"/>
                <a:sym typeface="Calibri"/>
              </a:rPr>
              <a:t>dőltbetűset.</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000"/>
              <a:buFont typeface="Arial"/>
              <a:buNone/>
            </a:pPr>
            <a:r>
              <a:rPr b="0" i="1" lang="hu-HU" sz="1000" u="none" cap="none" strike="noStrike">
                <a:solidFill>
                  <a:schemeClr val="dk1"/>
                </a:solidFill>
                <a:latin typeface="Calibri"/>
                <a:ea typeface="Calibri"/>
                <a:cs typeface="Calibri"/>
                <a:sym typeface="Calibri"/>
              </a:rPr>
              <a:t>Bekezdések: </a:t>
            </a:r>
            <a:r>
              <a:rPr b="0" i="0" lang="hu-HU" sz="800" u="none" cap="none" strike="noStrike">
                <a:solidFill>
                  <a:schemeClr val="dk1"/>
                </a:solidFill>
                <a:latin typeface="Calibri"/>
                <a:ea typeface="Calibri"/>
                <a:cs typeface="Calibri"/>
                <a:sym typeface="Calibri"/>
              </a:rPr>
              <a:t>előtt, után nincs térköz, sorkizárt, behúzás 0,2 cm</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000"/>
              <a:buFont typeface="Arial"/>
              <a:buNone/>
            </a:pPr>
            <a:r>
              <a:rPr b="0" i="0" lang="hu-HU" sz="1000" u="none" cap="none" strike="noStrike">
                <a:solidFill>
                  <a:schemeClr val="dk1"/>
                </a:solidFill>
                <a:latin typeface="Calibri"/>
                <a:ea typeface="Calibri"/>
                <a:cs typeface="Calibri"/>
                <a:sym typeface="Calibri"/>
              </a:rPr>
              <a:t>Szövegdoboz mérete: </a:t>
            </a:r>
            <a:r>
              <a:rPr b="0" i="0" lang="hu-HU" sz="800" u="none" cap="none" strike="noStrike">
                <a:solidFill>
                  <a:schemeClr val="dk1"/>
                </a:solidFill>
                <a:latin typeface="Calibri"/>
                <a:ea typeface="Calibri"/>
                <a:cs typeface="Calibri"/>
                <a:sym typeface="Calibri"/>
              </a:rPr>
              <a:t>30cm magas, 25cm széles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000"/>
              <a:buFont typeface="Arial"/>
              <a:buNone/>
            </a:pPr>
            <a:r>
              <a:rPr b="0" i="0" lang="hu-HU" sz="1000" u="none" cap="none" strike="noStrike">
                <a:solidFill>
                  <a:schemeClr val="dk1"/>
                </a:solidFill>
                <a:latin typeface="Calibri"/>
                <a:ea typeface="Calibri"/>
                <a:cs typeface="Calibri"/>
                <a:sym typeface="Calibri"/>
              </a:rPr>
              <a:t>Ábrák: </a:t>
            </a:r>
            <a:r>
              <a:rPr b="0" i="0" lang="hu-HU" sz="800" u="none" cap="none" strike="noStrike">
                <a:solidFill>
                  <a:schemeClr val="dk1"/>
                </a:solidFill>
                <a:latin typeface="Calibri"/>
                <a:ea typeface="Calibri"/>
                <a:cs typeface="Calibri"/>
                <a:sym typeface="Calibri"/>
              </a:rPr>
              <a:t>Az ábrákat a poszteren, szabadon lehet elhelyezni a hasábokhoz igazítva (max. három hasáb szélességű), a mellékelt hivatkozási szabályoknak megfelelően.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Ezenkívül kérjük a lehető legnagyobb formátumban mellékelni az elküldött pályamunka mellet a poszteren szereplő képeket, ábrákat, hogy a nagyítás után megfelelő minőségben jelenhessenek meg.</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000"/>
              <a:buFont typeface="Arial"/>
              <a:buNone/>
            </a:pPr>
            <a:r>
              <a:rPr b="0" i="0" lang="hu-HU" sz="1000" u="none" cap="none" strike="noStrike">
                <a:solidFill>
                  <a:schemeClr val="dk1"/>
                </a:solidFill>
                <a:latin typeface="Calibri"/>
                <a:ea typeface="Calibri"/>
                <a:cs typeface="Calibri"/>
                <a:sym typeface="Calibri"/>
              </a:rPr>
              <a:t>Karakterszám/arányok: </a:t>
            </a:r>
            <a:r>
              <a:rPr b="0" i="0" lang="hu-HU" sz="800" u="none" cap="none" strike="noStrike">
                <a:solidFill>
                  <a:schemeClr val="dk1"/>
                </a:solidFill>
                <a:latin typeface="Calibri"/>
                <a:ea typeface="Calibri"/>
                <a:cs typeface="Calibri"/>
                <a:sym typeface="Calibri"/>
              </a:rPr>
              <a:t>a poszter méretei max. 7000 leütés engednek, plusz az ábrák. Az ábrák aránya a szöveghez képest nem lehet nagyobb 50%-nál, de szerepelnie kell ábrának a poszteren.</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000"/>
              <a:buFont typeface="Arial"/>
              <a:buNone/>
            </a:pPr>
            <a:r>
              <a:rPr b="0" i="0" lang="hu-HU" sz="1000" u="none" cap="none" strike="noStrike">
                <a:solidFill>
                  <a:schemeClr val="dk1"/>
                </a:solidFill>
                <a:latin typeface="Calibri"/>
                <a:ea typeface="Calibri"/>
                <a:cs typeface="Calibri"/>
                <a:sym typeface="Calibri"/>
              </a:rPr>
              <a:t>Hivatkozások rendje: </a:t>
            </a:r>
            <a:r>
              <a:rPr b="0" i="0" lang="hu-HU" sz="800" u="none" cap="none" strike="noStrike">
                <a:solidFill>
                  <a:schemeClr val="dk1"/>
                </a:solidFill>
                <a:latin typeface="Calibri"/>
                <a:ea typeface="Calibri"/>
                <a:cs typeface="Calibri"/>
                <a:sym typeface="Calibri"/>
              </a:rPr>
              <a:t>Az </a:t>
            </a:r>
            <a:r>
              <a:rPr b="0" i="1" lang="hu-HU" sz="800" u="none" cap="none" strike="noStrike">
                <a:solidFill>
                  <a:schemeClr val="dk1"/>
                </a:solidFill>
                <a:latin typeface="Calibri"/>
                <a:ea typeface="Calibri"/>
                <a:cs typeface="Calibri"/>
                <a:sym typeface="Calibri"/>
              </a:rPr>
              <a:t>ábrák</a:t>
            </a:r>
            <a:r>
              <a:rPr b="0" i="0" lang="hu-HU" sz="800" u="none" cap="none" strike="noStrike">
                <a:solidFill>
                  <a:schemeClr val="dk1"/>
                </a:solidFill>
                <a:latin typeface="Calibri"/>
                <a:ea typeface="Calibri"/>
                <a:cs typeface="Calibri"/>
                <a:sym typeface="Calibri"/>
              </a:rPr>
              <a:t>at számozva és a forrás megjelölésével kell feltüntetni akkor is ha saját szerkesztésű az ábra. </a:t>
            </a:r>
            <a:r>
              <a:rPr b="0" i="1" lang="hu-HU" sz="1000" u="none" cap="none" strike="noStrike">
                <a:solidFill>
                  <a:schemeClr val="dk1"/>
                </a:solidFill>
                <a:latin typeface="Calibri"/>
                <a:ea typeface="Calibri"/>
                <a:cs typeface="Calibri"/>
                <a:sym typeface="Calibri"/>
              </a:rPr>
              <a:t>6 pontos betűméret </a:t>
            </a:r>
            <a:r>
              <a:rPr b="0" i="0" lang="hu-HU" sz="800" u="none" cap="none" strike="noStrike">
                <a:solidFill>
                  <a:schemeClr val="dk1"/>
                </a:solidFill>
                <a:latin typeface="Calibri"/>
                <a:ea typeface="Calibri"/>
                <a:cs typeface="Calibri"/>
                <a:sym typeface="Calibri"/>
              </a:rPr>
              <a:t>(pl.: 1.sz. ábra: Címe; Forrás: …) A szerző engedélye mellett, ez alól kivételt jelent a creative common (cc) által engedélyezet alkotások. (Erről az alábbi linken érhetők el további információk)</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sng" cap="none" strike="noStrike">
                <a:solidFill>
                  <a:schemeClr val="dk1"/>
                </a:solidFill>
                <a:latin typeface="Calibri"/>
                <a:ea typeface="Calibri"/>
                <a:cs typeface="Calibri"/>
                <a:sym typeface="Calibri"/>
                <a:hlinkClick r:id="rId4">
                  <a:extLst>
                    <a:ext uri="{A12FA001-AC4F-418D-AE19-62706E023703}">
                      <ahyp:hlinkClr val="tx"/>
                    </a:ext>
                  </a:extLst>
                </a:hlinkClick>
              </a:rPr>
              <a:t>https://creativecommons.org/licenses/by-nc-nd/2.5/hu/</a:t>
            </a:r>
            <a:r>
              <a:rPr b="0" i="0" lang="hu-HU" sz="8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A </a:t>
            </a:r>
            <a:r>
              <a:rPr b="0" i="1" lang="hu-HU" sz="800" u="none" cap="none" strike="noStrike">
                <a:solidFill>
                  <a:schemeClr val="dk1"/>
                </a:solidFill>
                <a:latin typeface="Calibri"/>
                <a:ea typeface="Calibri"/>
                <a:cs typeface="Calibri"/>
                <a:sym typeface="Calibri"/>
              </a:rPr>
              <a:t>szöveg</a:t>
            </a:r>
            <a:r>
              <a:rPr b="0" i="0" lang="hu-HU" sz="800" u="none" cap="none" strike="noStrike">
                <a:solidFill>
                  <a:schemeClr val="dk1"/>
                </a:solidFill>
                <a:latin typeface="Calibri"/>
                <a:ea typeface="Calibri"/>
                <a:cs typeface="Calibri"/>
                <a:sym typeface="Calibri"/>
              </a:rPr>
              <a:t>ben csak a sorszámozott Pl:[1] hivatkozást használjanak, mást ne. A törzsszöveg után a felhasználás sorrendjében a sorszámmal kezdve helyezzék el a felhasznált irodalomjegyzéket. (Az ábrák forrását is!)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Stilisztikai irányelv: A szöveg és az ábrák úgy helyezkedjenek el, hogy szabad hely fennmaradása esetén a poszter kitöltése arányos legyen. (Ne legyenek az esetlegesen telített mellett több szabad hellyel rendelkező hasábok.)</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Lorem ipsum dolor sit amet, consectetur adipiscing elit. Sed pellentesque maximus viverra. Suspendisse luctus nisl hendrerit urna rhoncus viverra. Nam blandit nibh eu orci hendrerit efficitur. Praesent leo risus, faucibus nec magna ut, molestie efficitur turpis. Integer fermentum turpis vitae magna bibendum, eu pellentesque urna tristique. Nunc faucibus elit ac malesuada tincidunt. Integer commodo dictum leo, a congue mi scelerisque a. Quisque vulputate in sem a elementum. Morbi ac facilisis ipsum. Vivamus sit amet ex at risus auctor bibendum. Maecenas accumsan vitae odio vitae feugiat.</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Pellentesque habitant morbi tristique senectus et netus et malesuada fames ac turpis egestas. Curabitur purus erat, tincidunt et ex sed, laoreet condimentum justo. Vestibulum ante ipsum primis in faucibus orci luctus et ultrices posuere cubilia Curae; Integer ullamcorper, arcu at finibus bibendum, elit sapien hendrerit elit, eu luctus tellus mauris ac diam. Duis tempor eleifend bibendum. Nullam sagittis blandit consectetur.</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 Pellentesque vitae viverra enim, nec convallis tellus. Nunc tristique massa consequat, suscipit lacus ut, interdum mi. Nam non elit est.</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Aenean interdum, eros in mattis maximus, leo turpis vestibulum velit, consectetur luctus dolor dolor a quam. Cras consequat velit vel congue elementum. Donec id ipsum finibus, tristique risus sed, sodales lectus. Morbi pretium suscipit quam et lobortis. Pellentesque sed urna in ipsum sollicitudin fermentum. Phasellus sed varius nisl. Proin pretium felis at bibendum porttitor. Vivamus porta mauris ante, dignissim egestas sem rhoncus in. Ut mollis ipsum augue, eu hendrerit diam mollis quis. Nullam nec auctor quam, sit amet molestie mauris. Integer ut sem mattis, fermentum ipsum a, aliquam nisi. Praesent sed metus dictum, pretium lacus fermentum, dapibus nisl. Suspendisse leo est, molestie in purus at, eleifend finibus dui. Nunc fringilla, dolor in semper scelerisque, ex tortor congue felis, ut laoreet erat elit eleifend magna. Cras pulvinar et lectus suscipit scelerisque. Nulla efficitur auctor maximus.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Sed ullamcorper tincidunt velit, ac interdum dui sollicitudin in. Aliquam vitae molestie lorem. Sed ac quam leo. Quisque facilisis sed nisi vitae gravida. Cras sit amet leo odio. Curabitur pharetra urna in magna imperdiet accumsan. Pellentesque mollis ex non turpis feugiat faucibus. Vivamus ut purus ac dui semper vulputate eu non justo. Praesent vel mollis mauris. Sed laoreet posuere neque at congue. Aenean nibh sem, varius vitae convallis vel, sollicitudin quis velit. Suspendisse ac nisl ac ipsum dictum laoreet vitae molestie felis. Aliquam vitae lectus sit amet arcu tincidunt congue.</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Praesent aliquet fermentum ante ac vehicula. Proin nec cursus lectus, in porttitor ante. Nunc tempor justo enim, id rutrum arcu mollis a. Quisque a ante a dolor porta lobortis at quis purus. Quisque sit amet porttitor lacus. Duis vulputate venenatis gravida. Cras sed feugiat sem. Curabitur libero ligula, condimentum quis tincidunt ut, blandit sit amet metus. Etiam ante orci, egestas a eros id, vestibulum dapibus nibh.</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Praesent cursus laoreet nunc non semper. Mauris dictum sem viverra sapien eleifend dignissim. Fusce ac congue lorem. Sed sit amet libero euismod, vestibulum ipsum at, pretium mauris. Vivamus volutpat pellentesque tempor. Cras convallis tristique purus in vestibulum. Fusce ultricies mauris a augue varius sollicitudin. Nullam interdum, neque at laoreet rhoncus, sem ante rutrum velit, vitae cursus velit diam non dui.</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Aliquam scelerisque nisi metus, at aliquam risus ornare vitae. Pellentesque eu ligula rutrum, auctor arcu ac, posuere augue. Vivamus pretium efficitur imperdiet. Etiam arcu orci, porta et fringilla in, suscipit sit amet dui. Nam laoreet eu nisl a consequat. Vivamus consectetur lectus sed vestibulum lacinia. Mauris augue massa, euismod nec finibus a, suscipit id sem. Duis sit amet rutrum risus. Cras vitae libero iaculis, finibus lorem quis, posuere enim. Integer tempus iaculis consequat. Vestibulum ante ipsum primis in faucibus orci luctus et ultrices posuere cubilia Curae; Aliquam erat volutpat.</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Vestibulum ante ipsum primis in faucibus orci luctus et ultrices posuere cubilia Curae; Nulla at nisi rhoncus, ornare dui non, vehicula lacus. Pellentesque dapibus turpis sed mi commodo lacinia. Praesent a neque leo. Vestibulum ante ipsum primis in faucibus orci luctus et ultrices posuere cubilia Curae; Quisque aliquam mauris eu faucibus bibendum. Praesent ullamcorper molestie erat, eu pretium nulla efficitur congue. Pellentesque habitant morbi tristique senectus et netus et malesuada fames ac turpis egestas. Cras pulvinar arcu tellus, quis lobortis nunc malesuada a. Pellentesque tincidunt consectetur maximus. Etiam dolor quam, congue in feugiat scelerisque, elementum vitae dui. Vivamus luctus finibus felis at tempus.</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FELHASZNÁLT IRODALOM</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[1] Bányász Péter: A közösségi média, , mint a nyílt forrású információszerzés fontos területe, In. Nemzetbiztonsági Szemle, III:(2) pp. 21-36. (2015)</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[2] AJP-3.10 Allied Joint Doctrine for Information Operation, 2009., </a:t>
            </a:r>
            <a:r>
              <a:rPr b="0" i="0" lang="hu-HU" sz="800" u="sng" cap="none" strike="noStrike">
                <a:solidFill>
                  <a:schemeClr val="dk1"/>
                </a:solidFill>
                <a:latin typeface="Calibri"/>
                <a:ea typeface="Calibri"/>
                <a:cs typeface="Calibri"/>
                <a:sym typeface="Calibri"/>
                <a:hlinkClick r:id="rId5">
                  <a:extLst>
                    <a:ext uri="{A12FA001-AC4F-418D-AE19-62706E023703}">
                      <ahyp:hlinkClr val="tx"/>
                    </a:ext>
                  </a:extLst>
                </a:hlinkClick>
              </a:rPr>
              <a:t>https://info.publicintelligence.net/NATO-IO.pdf</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[3] Pix Gábor: A lélektani műveletek jellemzőinek vizsgálata, Doktori (PhD) értekezés, Zrínyi Miklós Nemzetvédelmi Egyetem, Budapest, 2005.</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[4] AJP-3.7. NATO Military Policy on Psychological Operations, 2003., </a:t>
            </a:r>
            <a:r>
              <a:rPr b="0" i="0" lang="hu-HU" sz="800" u="sng" cap="none" strike="noStrike">
                <a:solidFill>
                  <a:schemeClr val="dk1"/>
                </a:solidFill>
                <a:latin typeface="Calibri"/>
                <a:ea typeface="Calibri"/>
                <a:cs typeface="Calibri"/>
                <a:sym typeface="Calibri"/>
                <a:hlinkClick r:id="rId6">
                  <a:extLst>
                    <a:ext uri="{A12FA001-AC4F-418D-AE19-62706E023703}">
                      <ahyp:hlinkClr val="tx"/>
                    </a:ext>
                  </a:extLst>
                </a:hlinkClick>
              </a:rPr>
              <a:t>https://info.publicintelligence.net/NATO-PSYOPS-Policy-2003.pdf (2015</a:t>
            </a:r>
            <a:endParaRPr b="0" i="0" sz="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800"/>
              <a:buFont typeface="Arial"/>
              <a:buNone/>
            </a:pPr>
            <a:r>
              <a:rPr b="0" i="0" lang="hu-HU" sz="800" u="none" cap="none" strike="noStrike">
                <a:solidFill>
                  <a:schemeClr val="dk1"/>
                </a:solidFill>
                <a:latin typeface="Calibri"/>
                <a:ea typeface="Calibri"/>
                <a:cs typeface="Calibri"/>
                <a:sym typeface="Calibri"/>
              </a:rPr>
              <a:t>[5] Muha et. al.: Az informatikai biztonság kézikönyve (szerk. Szenes Katalin), Verlag Dashöfer, Budapest, 2007.</a:t>
            </a:r>
            <a:endParaRPr b="0" i="0" sz="1400" u="none" cap="none" strike="noStrike">
              <a:solidFill>
                <a:srgbClr val="000000"/>
              </a:solidFill>
              <a:latin typeface="Arial"/>
              <a:ea typeface="Arial"/>
              <a:cs typeface="Arial"/>
              <a:sym typeface="Arial"/>
            </a:endParaRPr>
          </a:p>
        </p:txBody>
      </p:sp>
      <p:sp>
        <p:nvSpPr>
          <p:cNvPr id="92" name="Google Shape;92;p1"/>
          <p:cNvSpPr txBox="1"/>
          <p:nvPr>
            <p:ph type="title"/>
          </p:nvPr>
        </p:nvSpPr>
        <p:spPr>
          <a:xfrm>
            <a:off x="1955250" y="20525"/>
            <a:ext cx="6738600" cy="1375800"/>
          </a:xfrm>
          <a:prstGeom prst="rect">
            <a:avLst/>
          </a:prstGeom>
          <a:noFill/>
          <a:ln>
            <a:noFill/>
          </a:ln>
        </p:spPr>
        <p:txBody>
          <a:bodyPr anchorCtr="0" anchor="ctr" bIns="64000" lIns="128000" spcFirstLastPara="1" rIns="128000" wrap="square" tIns="64000">
            <a:noAutofit/>
          </a:bodyPr>
          <a:lstStyle/>
          <a:p>
            <a:pPr indent="0" lvl="0" marL="0" rtl="0" algn="l">
              <a:lnSpc>
                <a:spcPct val="115000"/>
              </a:lnSpc>
              <a:spcBef>
                <a:spcPts val="0"/>
              </a:spcBef>
              <a:spcAft>
                <a:spcPts val="0"/>
              </a:spcAft>
              <a:buClr>
                <a:schemeClr val="dk1"/>
              </a:buClr>
              <a:buSzPts val="1100"/>
              <a:buFont typeface="Arial"/>
              <a:buNone/>
            </a:pPr>
            <a:r>
              <a:rPr lang="hu-HU" sz="2800">
                <a:latin typeface="Arial"/>
                <a:ea typeface="Arial"/>
                <a:cs typeface="Arial"/>
                <a:sym typeface="Arial"/>
              </a:rPr>
              <a:t>Magyar külpolitika a Száhel-övezetben, a Száhel-övezet a magyar külpolitikában</a:t>
            </a:r>
            <a:endParaRPr sz="2800">
              <a:latin typeface="Arial"/>
              <a:ea typeface="Arial"/>
              <a:cs typeface="Arial"/>
              <a:sym typeface="Arial"/>
            </a:endParaRPr>
          </a:p>
          <a:p>
            <a:pPr indent="0" lvl="0" marL="0" rtl="0" algn="ctr">
              <a:lnSpc>
                <a:spcPct val="100000"/>
              </a:lnSpc>
              <a:spcBef>
                <a:spcPts val="0"/>
              </a:spcBef>
              <a:spcAft>
                <a:spcPts val="0"/>
              </a:spcAft>
              <a:buClr>
                <a:schemeClr val="dk1"/>
              </a:buClr>
              <a:buSzPts val="2800"/>
              <a:buFont typeface="Arial"/>
              <a:buNone/>
            </a:pPr>
            <a:r>
              <a:t/>
            </a:r>
            <a:endParaRPr sz="900">
              <a:latin typeface="Arial"/>
              <a:ea typeface="Arial"/>
              <a:cs typeface="Arial"/>
              <a:sym typeface="Arial"/>
            </a:endParaRPr>
          </a:p>
        </p:txBody>
      </p:sp>
      <p:cxnSp>
        <p:nvCxnSpPr>
          <p:cNvPr id="93" name="Google Shape;93;p1"/>
          <p:cNvCxnSpPr/>
          <p:nvPr/>
        </p:nvCxnSpPr>
        <p:spPr>
          <a:xfrm>
            <a:off x="0" y="1207480"/>
            <a:ext cx="9601200" cy="0"/>
          </a:xfrm>
          <a:prstGeom prst="straightConnector1">
            <a:avLst/>
          </a:prstGeom>
          <a:noFill/>
          <a:ln cap="flat" cmpd="sng" w="19050">
            <a:solidFill>
              <a:srgbClr val="FFC000"/>
            </a:solidFill>
            <a:prstDash val="solid"/>
            <a:round/>
            <a:headEnd len="sm" w="sm" type="none"/>
            <a:tailEnd len="sm" w="sm" type="none"/>
          </a:ln>
        </p:spPr>
      </p:cxnSp>
      <p:sp>
        <p:nvSpPr>
          <p:cNvPr id="94" name="Google Shape;94;p1"/>
          <p:cNvSpPr txBox="1"/>
          <p:nvPr/>
        </p:nvSpPr>
        <p:spPr>
          <a:xfrm>
            <a:off x="4843606" y="11896138"/>
            <a:ext cx="3227244" cy="18466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600"/>
              <a:buFont typeface="Arial"/>
              <a:buNone/>
            </a:pPr>
            <a:r>
              <a:rPr b="0" i="0" lang="hu-HU" sz="600" u="none" cap="none" strike="noStrike">
                <a:solidFill>
                  <a:schemeClr val="dk1"/>
                </a:solidFill>
                <a:latin typeface="Verdana"/>
                <a:ea typeface="Verdana"/>
                <a:cs typeface="Verdana"/>
                <a:sym typeface="Verdana"/>
              </a:rPr>
              <a:t>1.sz. ábra: Címe; Forrás: http://malla.vizugy.hu/images/gallery/terkep.jpg</a:t>
            </a:r>
            <a:endParaRPr b="0" i="0" sz="1400" u="none" cap="none" strike="noStrike">
              <a:solidFill>
                <a:srgbClr val="000000"/>
              </a:solidFill>
              <a:latin typeface="Arial"/>
              <a:ea typeface="Arial"/>
              <a:cs typeface="Arial"/>
              <a:sym typeface="Arial"/>
            </a:endParaRPr>
          </a:p>
        </p:txBody>
      </p:sp>
      <p:cxnSp>
        <p:nvCxnSpPr>
          <p:cNvPr id="95" name="Google Shape;95;p1"/>
          <p:cNvCxnSpPr/>
          <p:nvPr/>
        </p:nvCxnSpPr>
        <p:spPr>
          <a:xfrm>
            <a:off x="0" y="12089432"/>
            <a:ext cx="9601200" cy="0"/>
          </a:xfrm>
          <a:prstGeom prst="straightConnector1">
            <a:avLst/>
          </a:prstGeom>
          <a:noFill/>
          <a:ln cap="flat" cmpd="sng" w="38100">
            <a:solidFill>
              <a:srgbClr val="366092"/>
            </a:solidFill>
            <a:prstDash val="solid"/>
            <a:round/>
            <a:headEnd len="sm" w="sm" type="none"/>
            <a:tailEnd len="sm" w="sm" type="none"/>
          </a:ln>
        </p:spPr>
      </p:cxnSp>
      <p:pic>
        <p:nvPicPr>
          <p:cNvPr id="96" name="Google Shape;96;p1"/>
          <p:cNvPicPr preferRelativeResize="0"/>
          <p:nvPr/>
        </p:nvPicPr>
        <p:blipFill rotWithShape="1">
          <a:blip r:embed="rId7">
            <a:alphaModFix/>
          </a:blip>
          <a:srcRect b="18259" l="23149" r="19550" t="20183"/>
          <a:stretch/>
        </p:blipFill>
        <p:spPr>
          <a:xfrm>
            <a:off x="4504499" y="12120059"/>
            <a:ext cx="592210" cy="636204"/>
          </a:xfrm>
          <a:prstGeom prst="rect">
            <a:avLst/>
          </a:prstGeom>
          <a:noFill/>
          <a:ln>
            <a:noFill/>
          </a:ln>
        </p:spPr>
      </p:pic>
      <p:pic>
        <p:nvPicPr>
          <p:cNvPr id="97" name="Google Shape;97;p1"/>
          <p:cNvPicPr preferRelativeResize="0"/>
          <p:nvPr/>
        </p:nvPicPr>
        <p:blipFill rotWithShape="1">
          <a:blip r:embed="rId8">
            <a:alphaModFix/>
          </a:blip>
          <a:srcRect b="0" l="0" r="0" t="0"/>
          <a:stretch/>
        </p:blipFill>
        <p:spPr>
          <a:xfrm>
            <a:off x="1127450" y="142375"/>
            <a:ext cx="570425" cy="815247"/>
          </a:xfrm>
          <a:prstGeom prst="rect">
            <a:avLst/>
          </a:prstGeom>
          <a:noFill/>
          <a:ln>
            <a:noFill/>
          </a:ln>
        </p:spPr>
      </p:pic>
      <p:pic>
        <p:nvPicPr>
          <p:cNvPr id="98" name="Google Shape;98;p1"/>
          <p:cNvPicPr preferRelativeResize="0"/>
          <p:nvPr/>
        </p:nvPicPr>
        <p:blipFill rotWithShape="1">
          <a:blip r:embed="rId9">
            <a:alphaModFix/>
          </a:blip>
          <a:srcRect b="17953" l="23149" r="19550" t="20180"/>
          <a:stretch/>
        </p:blipFill>
        <p:spPr>
          <a:xfrm>
            <a:off x="152400" y="152400"/>
            <a:ext cx="717675" cy="771694"/>
          </a:xfrm>
          <a:prstGeom prst="rect">
            <a:avLst/>
          </a:prstGeom>
          <a:noFill/>
          <a:ln>
            <a:noFill/>
          </a:ln>
        </p:spPr>
      </p:pic>
      <p:pic>
        <p:nvPicPr>
          <p:cNvPr id="99" name="Google Shape;99;p1"/>
          <p:cNvPicPr preferRelativeResize="0"/>
          <p:nvPr/>
        </p:nvPicPr>
        <p:blipFill>
          <a:blip r:embed="rId10">
            <a:alphaModFix/>
          </a:blip>
          <a:stretch>
            <a:fillRect/>
          </a:stretch>
        </p:blipFill>
        <p:spPr>
          <a:xfrm>
            <a:off x="8551850" y="130900"/>
            <a:ext cx="838200" cy="838200"/>
          </a:xfrm>
          <a:prstGeom prst="rect">
            <a:avLst/>
          </a:prstGeom>
          <a:noFill/>
          <a:ln>
            <a:noFill/>
          </a:ln>
        </p:spPr>
      </p:pic>
      <p:pic>
        <p:nvPicPr>
          <p:cNvPr id="100" name="Google Shape;100;p1"/>
          <p:cNvPicPr preferRelativeResize="0"/>
          <p:nvPr/>
        </p:nvPicPr>
        <p:blipFill>
          <a:blip r:embed="rId10">
            <a:alphaModFix/>
          </a:blip>
          <a:stretch>
            <a:fillRect/>
          </a:stretch>
        </p:blipFill>
        <p:spPr>
          <a:xfrm>
            <a:off x="1697875" y="12120062"/>
            <a:ext cx="592200" cy="592200"/>
          </a:xfrm>
          <a:prstGeom prst="rect">
            <a:avLst/>
          </a:prstGeom>
          <a:noFill/>
          <a:ln>
            <a:noFill/>
          </a:ln>
        </p:spPr>
      </p:pic>
      <p:pic>
        <p:nvPicPr>
          <p:cNvPr id="101" name="Google Shape;101;p1"/>
          <p:cNvPicPr preferRelativeResize="0"/>
          <p:nvPr/>
        </p:nvPicPr>
        <p:blipFill>
          <a:blip r:embed="rId11">
            <a:alphaModFix/>
          </a:blip>
          <a:stretch>
            <a:fillRect/>
          </a:stretch>
        </p:blipFill>
        <p:spPr>
          <a:xfrm>
            <a:off x="7518451" y="12120050"/>
            <a:ext cx="448249" cy="636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téma">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téma">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OrbokA</dc:creator>
</cp:coreProperties>
</file>